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68"/>
  </p:notesMasterIdLst>
  <p:sldIdLst>
    <p:sldId id="279" r:id="rId5"/>
    <p:sldId id="319" r:id="rId6"/>
    <p:sldId id="320" r:id="rId7"/>
    <p:sldId id="321" r:id="rId8"/>
    <p:sldId id="281" r:id="rId9"/>
    <p:sldId id="262" r:id="rId10"/>
    <p:sldId id="264" r:id="rId11"/>
    <p:sldId id="266" r:id="rId12"/>
    <p:sldId id="2147478250" r:id="rId13"/>
    <p:sldId id="283" r:id="rId14"/>
    <p:sldId id="282" r:id="rId15"/>
    <p:sldId id="292" r:id="rId16"/>
    <p:sldId id="270" r:id="rId17"/>
    <p:sldId id="274" r:id="rId18"/>
    <p:sldId id="290" r:id="rId19"/>
    <p:sldId id="314" r:id="rId20"/>
    <p:sldId id="289" r:id="rId21"/>
    <p:sldId id="291" r:id="rId22"/>
    <p:sldId id="293" r:id="rId23"/>
    <p:sldId id="296" r:id="rId24"/>
    <p:sldId id="2147478236" r:id="rId25"/>
    <p:sldId id="298" r:id="rId26"/>
    <p:sldId id="2147478237" r:id="rId27"/>
    <p:sldId id="2147478243" r:id="rId28"/>
    <p:sldId id="2147478206" r:id="rId29"/>
    <p:sldId id="2147478245" r:id="rId30"/>
    <p:sldId id="2147478223" r:id="rId31"/>
    <p:sldId id="299" r:id="rId32"/>
    <p:sldId id="301" r:id="rId33"/>
    <p:sldId id="2147478230" r:id="rId34"/>
    <p:sldId id="303" r:id="rId35"/>
    <p:sldId id="305" r:id="rId36"/>
    <p:sldId id="306" r:id="rId37"/>
    <p:sldId id="311" r:id="rId38"/>
    <p:sldId id="307" r:id="rId39"/>
    <p:sldId id="312" r:id="rId40"/>
    <p:sldId id="308" r:id="rId41"/>
    <p:sldId id="309" r:id="rId42"/>
    <p:sldId id="2147478231" r:id="rId43"/>
    <p:sldId id="2147478242" r:id="rId44"/>
    <p:sldId id="2147478246" r:id="rId45"/>
    <p:sldId id="2147478248" r:id="rId46"/>
    <p:sldId id="2147478218" r:id="rId47"/>
    <p:sldId id="2147478239" r:id="rId48"/>
    <p:sldId id="2147478240" r:id="rId49"/>
    <p:sldId id="2147478241" r:id="rId50"/>
    <p:sldId id="2147478208" r:id="rId51"/>
    <p:sldId id="2147478209" r:id="rId52"/>
    <p:sldId id="2147478219" r:id="rId53"/>
    <p:sldId id="2147478211" r:id="rId54"/>
    <p:sldId id="2147478210" r:id="rId55"/>
    <p:sldId id="2147478220" r:id="rId56"/>
    <p:sldId id="2147478221" r:id="rId57"/>
    <p:sldId id="326" r:id="rId58"/>
    <p:sldId id="2147478249" r:id="rId59"/>
    <p:sldId id="2147478244" r:id="rId60"/>
    <p:sldId id="2147478216" r:id="rId61"/>
    <p:sldId id="2147478232" r:id="rId62"/>
    <p:sldId id="2147478214" r:id="rId63"/>
    <p:sldId id="2147478217" r:id="rId64"/>
    <p:sldId id="2147478233" r:id="rId65"/>
    <p:sldId id="2147478234" r:id="rId66"/>
    <p:sldId id="280" r:id="rId6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0EC604-E50F-0A8E-50D9-A9B2F2B56414}" name="Michal Kasina" initials="MK" userId="S::michal.kasina@uhmynd.se::92ca6099-ace0-4d4a-90f4-2a7dff2c12aa" providerId="AD"/>
  <p188:author id="{0E518C23-C342-693B-6110-05AF2166174D}" name="Eskil Tunberg" initials="ET" userId="S::eskil.tunberg@uhmynd.se::424c7f99-d495-425f-863b-789c766ce3b7" providerId="AD"/>
  <p188:author id="{C9197A26-0AB3-529B-B752-29A266592256}" name="Henrik Giertz" initials="HG" userId="S::henrik.giertz@uhmynd.se::d807f152-5e54-465f-96ca-cf850268a7fa" providerId="AD"/>
  <p188:author id="{E7872258-9C0E-3D70-864A-25954748D71F}" name="Anja Clausin" initials="AC" userId="S::anja.clausin@uhmynd.se::2f40ac4c-5faa-4c25-8eee-58845ee43905" providerId="AD"/>
  <p188:author id="{01FDDEBA-3A3C-7AF9-8217-96D43A7BA89E}" name="Mårten Janerud" initials="MJ" userId="S::marten.janerud@uhmynd.se::86e58825-be57-4c29-8182-3164525e60a8" providerId="AD"/>
  <p188:author id="{95D282CA-DDA4-F1AD-A1D1-39D3547BB3BD}" name="Elisabeth Merck Rasin" initials="EM" userId="S::elisabeth.merck_rasin@uhmynd.se::3ed960d9-71e4-465a-b9d0-e360dc7d60c9" providerId="AD"/>
  <p188:author id="{C9B76FD4-A998-8065-97BA-03DE33846D41}" name="Sofia Tullberg" initials="ST" userId="S::sofia.tullberg@uhmynd.se::92430abe-f641-43d9-b6bd-23234a433582" providerId="AD"/>
  <p188:author id="{A88619EA-3DF3-0F1F-0346-92C92B6DED64}" name="Helene Molander" initials="HM" userId="S::helene.molander@uhmynd.se::94c80414-045b-4f9c-90f8-92a634907df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4F0F5"/>
    <a:srgbClr val="E4D6E6"/>
    <a:srgbClr val="B1CD79"/>
    <a:srgbClr val="B9ACBF"/>
    <a:srgbClr val="D4CDD6"/>
    <a:srgbClr val="E7F0D5"/>
    <a:srgbClr val="E5EFF0"/>
    <a:srgbClr val="6A2878"/>
    <a:srgbClr val="EBE8EC"/>
    <a:srgbClr val="F6E3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A68427-82A9-4E81-83EB-CD4EBE9E4AAD}" v="196" dt="2025-12-11T14:25:29.646"/>
    <p1510:client id="{332D7423-8E72-2B49-95A7-15ECC83EF90E}" v="108" dt="2025-12-11T14:17:59.725"/>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just format 1 - Dekorfär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Format med tema 2 - dekorfärg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Format med tema 1 - dekorfärg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269D01E-BC32-4049-B463-5C60D7B0CCD2}" styleName="Format med tema 2 - dekorfärg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Format med tema 2 - dekorfärg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just format 3 - Dekorfärg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38B1855-1B75-4FBE-930C-398BA8C253C6}" styleName="Format med tema 2 - dekorfärg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just format 3 - Dekorfärg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e Molander" userId="S::helene.molander@uhmynd.se::94c80414-045b-4f9c-90f8-92a634907dfe" providerId="AD" clId="Web-{39940F05-41B1-1CB0-39FA-DE31457FD3A2}"/>
    <pc:docChg chg="mod">
      <pc:chgData name="Helene Molander" userId="S::helene.molander@uhmynd.se::94c80414-045b-4f9c-90f8-92a634907dfe" providerId="AD" clId="Web-{39940F05-41B1-1CB0-39FA-DE31457FD3A2}" dt="2025-11-13T07:07:13.428" v="0"/>
      <pc:docMkLst>
        <pc:docMk/>
      </pc:docMkLst>
    </pc:docChg>
  </pc:docChgLst>
  <pc:docChgLst>
    <pc:chgData name="Michal Kasina" userId="92ca6099-ace0-4d4a-90f4-2a7dff2c12aa" providerId="ADAL" clId="{70E4E683-1675-4763-98F5-50C7A6C6EEB1}"/>
    <pc:docChg chg="undo custSel addSld delSld modSld sldOrd">
      <pc:chgData name="Michal Kasina" userId="92ca6099-ace0-4d4a-90f4-2a7dff2c12aa" providerId="ADAL" clId="{70E4E683-1675-4763-98F5-50C7A6C6EEB1}" dt="2025-11-25T18:03:30.455" v="7031" actId="20577"/>
      <pc:docMkLst>
        <pc:docMk/>
      </pc:docMkLst>
      <pc:sldChg chg="modSp mod modCm">
        <pc:chgData name="Michal Kasina" userId="92ca6099-ace0-4d4a-90f4-2a7dff2c12aa" providerId="ADAL" clId="{70E4E683-1675-4763-98F5-50C7A6C6EEB1}" dt="2025-11-24T15:14:11.643" v="3775" actId="20577"/>
        <pc:sldMkLst>
          <pc:docMk/>
          <pc:sldMk cId="213578123" sldId="266"/>
        </pc:sldMkLst>
        <pc:spChg chg="mod">
          <ac:chgData name="Michal Kasina" userId="92ca6099-ace0-4d4a-90f4-2a7dff2c12aa" providerId="ADAL" clId="{70E4E683-1675-4763-98F5-50C7A6C6EEB1}" dt="2025-11-24T15:14:11.643" v="3775" actId="20577"/>
          <ac:spMkLst>
            <pc:docMk/>
            <pc:sldMk cId="213578123" sldId="266"/>
            <ac:spMk id="4" creationId="{32AD7A1B-6D18-7A02-EB7F-EDAEB2DD563F}"/>
          </ac:spMkLst>
        </pc:spChg>
        <pc:extLst>
          <p:ext xmlns:p="http://schemas.openxmlformats.org/presentationml/2006/main" uri="{D6D511B9-2390-475A-947B-AFAB55BFBCF1}">
            <pc226:cmChg xmlns:pc226="http://schemas.microsoft.com/office/powerpoint/2022/06/main/command" chg="mod">
              <pc226:chgData name="Michal Kasina" userId="92ca6099-ace0-4d4a-90f4-2a7dff2c12aa" providerId="ADAL" clId="{70E4E683-1675-4763-98F5-50C7A6C6EEB1}" dt="2025-11-24T15:14:11.643" v="3775" actId="20577"/>
              <pc2:cmMkLst xmlns:pc2="http://schemas.microsoft.com/office/powerpoint/2019/9/main/command">
                <pc:docMk/>
                <pc:sldMk cId="213578123" sldId="266"/>
                <pc2:cmMk id="{5AAB2C73-CA8E-4354-AB86-BCF2B8FBA8A9}"/>
              </pc2:cmMkLst>
            </pc226:cmChg>
          </p:ext>
        </pc:extLst>
      </pc:sldChg>
      <pc:sldChg chg="modSp mod modCm modNotesTx">
        <pc:chgData name="Michal Kasina" userId="92ca6099-ace0-4d4a-90f4-2a7dff2c12aa" providerId="ADAL" clId="{70E4E683-1675-4763-98F5-50C7A6C6EEB1}" dt="2025-11-24T22:13:14.340" v="5663" actId="20577"/>
        <pc:sldMkLst>
          <pc:docMk/>
          <pc:sldMk cId="2305001540" sldId="289"/>
        </pc:sldMkLst>
        <pc:spChg chg="mod">
          <ac:chgData name="Michal Kasina" userId="92ca6099-ace0-4d4a-90f4-2a7dff2c12aa" providerId="ADAL" clId="{70E4E683-1675-4763-98F5-50C7A6C6EEB1}" dt="2025-11-24T16:04:57.769" v="3834" actId="20577"/>
          <ac:spMkLst>
            <pc:docMk/>
            <pc:sldMk cId="2305001540" sldId="289"/>
            <ac:spMk id="3" creationId="{806BA433-E54A-DFD6-F2BF-68324D9F640C}"/>
          </ac:spMkLst>
        </pc:spChg>
        <pc:extLst>
          <p:ext xmlns:p="http://schemas.openxmlformats.org/presentationml/2006/main" uri="{D6D511B9-2390-475A-947B-AFAB55BFBCF1}">
            <pc226:cmChg xmlns:pc226="http://schemas.microsoft.com/office/powerpoint/2022/06/main/command" chg="mod">
              <pc226:chgData name="Michal Kasina" userId="92ca6099-ace0-4d4a-90f4-2a7dff2c12aa" providerId="ADAL" clId="{70E4E683-1675-4763-98F5-50C7A6C6EEB1}" dt="2025-11-24T16:04:57.769" v="3834" actId="20577"/>
              <pc2:cmMkLst xmlns:pc2="http://schemas.microsoft.com/office/powerpoint/2019/9/main/command">
                <pc:docMk/>
                <pc:sldMk cId="2305001540" sldId="289"/>
                <pc2:cmMk id="{1347CE9A-0EA9-4E9E-BDDC-8206599FC257}"/>
              </pc2:cmMkLst>
            </pc226:cmChg>
            <pc226:cmChg xmlns:pc226="http://schemas.microsoft.com/office/powerpoint/2022/06/main/command" chg="mod">
              <pc226:chgData name="Michal Kasina" userId="92ca6099-ace0-4d4a-90f4-2a7dff2c12aa" providerId="ADAL" clId="{70E4E683-1675-4763-98F5-50C7A6C6EEB1}" dt="2025-11-24T16:04:57.769" v="3834" actId="20577"/>
              <pc2:cmMkLst xmlns:pc2="http://schemas.microsoft.com/office/powerpoint/2019/9/main/command">
                <pc:docMk/>
                <pc:sldMk cId="2305001540" sldId="289"/>
                <pc2:cmMk id="{420128A1-AEA1-4BC7-B699-921F32A70FF0}"/>
              </pc2:cmMkLst>
            </pc226:cmChg>
          </p:ext>
        </pc:extLst>
      </pc:sldChg>
      <pc:sldChg chg="modSp mod modNotesTx">
        <pc:chgData name="Michal Kasina" userId="92ca6099-ace0-4d4a-90f4-2a7dff2c12aa" providerId="ADAL" clId="{70E4E683-1675-4763-98F5-50C7A6C6EEB1}" dt="2025-11-24T16:17:17.567" v="4020" actId="20577"/>
        <pc:sldMkLst>
          <pc:docMk/>
          <pc:sldMk cId="3517406105" sldId="290"/>
        </pc:sldMkLst>
        <pc:spChg chg="mod">
          <ac:chgData name="Michal Kasina" userId="92ca6099-ace0-4d4a-90f4-2a7dff2c12aa" providerId="ADAL" clId="{70E4E683-1675-4763-98F5-50C7A6C6EEB1}" dt="2025-11-24T16:17:17.567" v="4020" actId="20577"/>
          <ac:spMkLst>
            <pc:docMk/>
            <pc:sldMk cId="3517406105" sldId="290"/>
            <ac:spMk id="3" creationId="{BD21FF4B-FA24-D7D3-EA54-FF55F4E5EBA5}"/>
          </ac:spMkLst>
        </pc:spChg>
      </pc:sldChg>
      <pc:sldChg chg="modNotesTx">
        <pc:chgData name="Michal Kasina" userId="92ca6099-ace0-4d4a-90f4-2a7dff2c12aa" providerId="ADAL" clId="{70E4E683-1675-4763-98F5-50C7A6C6EEB1}" dt="2025-11-24T22:18:28.372" v="5920" actId="20577"/>
        <pc:sldMkLst>
          <pc:docMk/>
          <pc:sldMk cId="216504125" sldId="298"/>
        </pc:sldMkLst>
      </pc:sldChg>
      <pc:sldChg chg="modNotesTx">
        <pc:chgData name="Michal Kasina" userId="92ca6099-ace0-4d4a-90f4-2a7dff2c12aa" providerId="ADAL" clId="{70E4E683-1675-4763-98F5-50C7A6C6EEB1}" dt="2025-11-24T22:29:59.433" v="6140" actId="20577"/>
        <pc:sldMkLst>
          <pc:docMk/>
          <pc:sldMk cId="910687144" sldId="303"/>
        </pc:sldMkLst>
      </pc:sldChg>
      <pc:sldChg chg="modNotesTx">
        <pc:chgData name="Michal Kasina" userId="92ca6099-ace0-4d4a-90f4-2a7dff2c12aa" providerId="ADAL" clId="{70E4E683-1675-4763-98F5-50C7A6C6EEB1}" dt="2025-11-25T09:34:34.156" v="6489" actId="20577"/>
        <pc:sldMkLst>
          <pc:docMk/>
          <pc:sldMk cId="4087782549" sldId="309"/>
        </pc:sldMkLst>
      </pc:sldChg>
      <pc:sldChg chg="modSp add mod modNotesTx">
        <pc:chgData name="Michal Kasina" userId="92ca6099-ace0-4d4a-90f4-2a7dff2c12aa" providerId="ADAL" clId="{70E4E683-1675-4763-98F5-50C7A6C6EEB1}" dt="2025-11-24T22:22:32.495" v="5980" actId="20577"/>
        <pc:sldMkLst>
          <pc:docMk/>
          <pc:sldMk cId="1329693452" sldId="2147478206"/>
        </pc:sldMkLst>
      </pc:sldChg>
      <pc:sldChg chg="modNotesTx">
        <pc:chgData name="Michal Kasina" userId="92ca6099-ace0-4d4a-90f4-2a7dff2c12aa" providerId="ADAL" clId="{70E4E683-1675-4763-98F5-50C7A6C6EEB1}" dt="2025-11-24T16:42:47.923" v="4194" actId="20577"/>
        <pc:sldMkLst>
          <pc:docMk/>
          <pc:sldMk cId="1688053124" sldId="2147478210"/>
        </pc:sldMkLst>
      </pc:sldChg>
      <pc:sldChg chg="modSp mod">
        <pc:chgData name="Michal Kasina" userId="92ca6099-ace0-4d4a-90f4-2a7dff2c12aa" providerId="ADAL" clId="{70E4E683-1675-4763-98F5-50C7A6C6EEB1}" dt="2025-11-24T22:33:55.997" v="6150" actId="20577"/>
        <pc:sldMkLst>
          <pc:docMk/>
          <pc:sldMk cId="879634756" sldId="2147478211"/>
        </pc:sldMkLst>
        <pc:spChg chg="mod">
          <ac:chgData name="Michal Kasina" userId="92ca6099-ace0-4d4a-90f4-2a7dff2c12aa" providerId="ADAL" clId="{70E4E683-1675-4763-98F5-50C7A6C6EEB1}" dt="2025-11-24T22:33:55.997" v="6150" actId="20577"/>
          <ac:spMkLst>
            <pc:docMk/>
            <pc:sldMk cId="879634756" sldId="2147478211"/>
            <ac:spMk id="2" creationId="{E9AC757D-C0CB-4AED-E543-875D63F2E982}"/>
          </ac:spMkLst>
        </pc:spChg>
      </pc:sldChg>
      <pc:sldChg chg="modSp mod modCm modNotesTx">
        <pc:chgData name="Michal Kasina" userId="92ca6099-ace0-4d4a-90f4-2a7dff2c12aa" providerId="ADAL" clId="{70E4E683-1675-4763-98F5-50C7A6C6EEB1}" dt="2025-11-24T18:32:35.509" v="5606" actId="20577"/>
        <pc:sldMkLst>
          <pc:docMk/>
          <pc:sldMk cId="2711278935" sldId="2147478214"/>
        </pc:sldMkLst>
        <pc:spChg chg="mod">
          <ac:chgData name="Michal Kasina" userId="92ca6099-ace0-4d4a-90f4-2a7dff2c12aa" providerId="ADAL" clId="{70E4E683-1675-4763-98F5-50C7A6C6EEB1}" dt="2025-11-24T18:26:04.154" v="5119" actId="20577"/>
          <ac:spMkLst>
            <pc:docMk/>
            <pc:sldMk cId="2711278935" sldId="2147478214"/>
            <ac:spMk id="2" creationId="{249E2A7A-88CC-5A52-0129-251A0142434C}"/>
          </ac:spMkLst>
        </pc:spChg>
        <pc:spChg chg="mod">
          <ac:chgData name="Michal Kasina" userId="92ca6099-ace0-4d4a-90f4-2a7dff2c12aa" providerId="ADAL" clId="{70E4E683-1675-4763-98F5-50C7A6C6EEB1}" dt="2025-11-24T16:51:49.673" v="4455" actId="20577"/>
          <ac:spMkLst>
            <pc:docMk/>
            <pc:sldMk cId="2711278935" sldId="2147478214"/>
            <ac:spMk id="3" creationId="{FC8922FF-5A94-1BCC-98A0-09B81194BA8F}"/>
          </ac:spMkLst>
        </pc:spChg>
        <pc:spChg chg="mod">
          <ac:chgData name="Michal Kasina" userId="92ca6099-ace0-4d4a-90f4-2a7dff2c12aa" providerId="ADAL" clId="{70E4E683-1675-4763-98F5-50C7A6C6EEB1}" dt="2025-11-24T16:51:56.153" v="4456" actId="1076"/>
          <ac:spMkLst>
            <pc:docMk/>
            <pc:sldMk cId="2711278935" sldId="2147478214"/>
            <ac:spMk id="6" creationId="{69F39F2F-BF6A-21BC-472D-8F57EA7BCC4D}"/>
          </ac:spMkLst>
        </pc:spChg>
        <pc:extLst>
          <p:ext xmlns:p="http://schemas.openxmlformats.org/presentationml/2006/main" uri="{D6D511B9-2390-475A-947B-AFAB55BFBCF1}">
            <pc226:cmChg xmlns:pc226="http://schemas.microsoft.com/office/powerpoint/2022/06/main/command" chg="mod">
              <pc226:chgData name="Michal Kasina" userId="92ca6099-ace0-4d4a-90f4-2a7dff2c12aa" providerId="ADAL" clId="{70E4E683-1675-4763-98F5-50C7A6C6EEB1}" dt="2025-11-24T16:51:49.673" v="4455" actId="20577"/>
              <pc2:cmMkLst xmlns:pc2="http://schemas.microsoft.com/office/powerpoint/2019/9/main/command">
                <pc:docMk/>
                <pc:sldMk cId="2711278935" sldId="2147478214"/>
                <pc2:cmMk id="{8302AB46-CC64-4635-9191-9CCFDB5A6D99}"/>
              </pc2:cmMkLst>
            </pc226:cmChg>
          </p:ext>
        </pc:extLst>
      </pc:sldChg>
      <pc:sldChg chg="modSp mod modNotesTx">
        <pc:chgData name="Michal Kasina" userId="92ca6099-ace0-4d4a-90f4-2a7dff2c12aa" providerId="ADAL" clId="{70E4E683-1675-4763-98F5-50C7A6C6EEB1}" dt="2025-11-25T09:37:03.390" v="6522" actId="20577"/>
        <pc:sldMkLst>
          <pc:docMk/>
          <pc:sldMk cId="2516926408" sldId="2147478219"/>
        </pc:sldMkLst>
        <pc:spChg chg="mod">
          <ac:chgData name="Michal Kasina" userId="92ca6099-ace0-4d4a-90f4-2a7dff2c12aa" providerId="ADAL" clId="{70E4E683-1675-4763-98F5-50C7A6C6EEB1}" dt="2025-11-24T22:33:51.554" v="6145" actId="20577"/>
          <ac:spMkLst>
            <pc:docMk/>
            <pc:sldMk cId="2516926408" sldId="2147478219"/>
            <ac:spMk id="7" creationId="{760E9364-2337-1EF3-06CC-A36756E3A0F7}"/>
          </ac:spMkLst>
        </pc:spChg>
      </pc:sldChg>
      <pc:sldChg chg="modNotesTx">
        <pc:chgData name="Michal Kasina" userId="92ca6099-ace0-4d4a-90f4-2a7dff2c12aa" providerId="ADAL" clId="{70E4E683-1675-4763-98F5-50C7A6C6EEB1}" dt="2025-11-25T18:03:30.455" v="7031" actId="20577"/>
        <pc:sldMkLst>
          <pc:docMk/>
          <pc:sldMk cId="2584876055" sldId="2147478220"/>
        </pc:sldMkLst>
      </pc:sldChg>
      <pc:sldChg chg="modSp mod modNotesTx">
        <pc:chgData name="Michal Kasina" userId="92ca6099-ace0-4d4a-90f4-2a7dff2c12aa" providerId="ADAL" clId="{70E4E683-1675-4763-98F5-50C7A6C6EEB1}" dt="2025-11-24T16:21:54.199" v="4064" actId="20577"/>
        <pc:sldMkLst>
          <pc:docMk/>
          <pc:sldMk cId="2928365805" sldId="2147478230"/>
        </pc:sldMkLst>
      </pc:sldChg>
      <pc:sldChg chg="modSp mod modNotesTx">
        <pc:chgData name="Michal Kasina" userId="92ca6099-ace0-4d4a-90f4-2a7dff2c12aa" providerId="ADAL" clId="{70E4E683-1675-4763-98F5-50C7A6C6EEB1}" dt="2025-11-24T16:49:01.226" v="4401" actId="20577"/>
        <pc:sldMkLst>
          <pc:docMk/>
          <pc:sldMk cId="3677343530" sldId="2147478232"/>
        </pc:sldMkLst>
        <pc:spChg chg="mod">
          <ac:chgData name="Michal Kasina" userId="92ca6099-ace0-4d4a-90f4-2a7dff2c12aa" providerId="ADAL" clId="{70E4E683-1675-4763-98F5-50C7A6C6EEB1}" dt="2025-11-24T16:46:53.404" v="4269" actId="20577"/>
          <ac:spMkLst>
            <pc:docMk/>
            <pc:sldMk cId="3677343530" sldId="2147478232"/>
            <ac:spMk id="3" creationId="{C1ACBCEA-0810-F30F-F3CF-3DEBC1E1B62E}"/>
          </ac:spMkLst>
        </pc:spChg>
        <pc:spChg chg="mod">
          <ac:chgData name="Michal Kasina" userId="92ca6099-ace0-4d4a-90f4-2a7dff2c12aa" providerId="ADAL" clId="{70E4E683-1675-4763-98F5-50C7A6C6EEB1}" dt="2025-11-24T16:49:01.226" v="4401" actId="20577"/>
          <ac:spMkLst>
            <pc:docMk/>
            <pc:sldMk cId="3677343530" sldId="2147478232"/>
            <ac:spMk id="5" creationId="{0EB86FEC-DE68-E7C1-4987-24DEFC23DED5}"/>
          </ac:spMkLst>
        </pc:spChg>
      </pc:sldChg>
      <pc:sldChg chg="modSp mod modCm modNotesTx">
        <pc:chgData name="Michal Kasina" userId="92ca6099-ace0-4d4a-90f4-2a7dff2c12aa" providerId="ADAL" clId="{70E4E683-1675-4763-98F5-50C7A6C6EEB1}" dt="2025-11-25T10:35:15.709" v="6778" actId="20577"/>
        <pc:sldMkLst>
          <pc:docMk/>
          <pc:sldMk cId="1851089898" sldId="2147478233"/>
        </pc:sldMkLst>
        <pc:spChg chg="mod">
          <ac:chgData name="Michal Kasina" userId="92ca6099-ace0-4d4a-90f4-2a7dff2c12aa" providerId="ADAL" clId="{70E4E683-1675-4763-98F5-50C7A6C6EEB1}" dt="2025-11-25T10:32:56.249" v="6542" actId="20577"/>
          <ac:spMkLst>
            <pc:docMk/>
            <pc:sldMk cId="1851089898" sldId="2147478233"/>
            <ac:spMk id="8" creationId="{768AC83F-DB0B-1A38-5619-76B2A54E0B07}"/>
          </ac:spMkLst>
        </pc:spChg>
        <pc:extLst>
          <p:ext xmlns:p="http://schemas.openxmlformats.org/presentationml/2006/main" uri="{D6D511B9-2390-475A-947B-AFAB55BFBCF1}">
            <pc226:cmChg xmlns:pc226="http://schemas.microsoft.com/office/powerpoint/2022/06/main/command" chg="mod">
              <pc226:chgData name="Michal Kasina" userId="92ca6099-ace0-4d4a-90f4-2a7dff2c12aa" providerId="ADAL" clId="{70E4E683-1675-4763-98F5-50C7A6C6EEB1}" dt="2025-11-25T10:32:56.249" v="6542" actId="20577"/>
              <pc2:cmMkLst xmlns:pc2="http://schemas.microsoft.com/office/powerpoint/2019/9/main/command">
                <pc:docMk/>
                <pc:sldMk cId="1851089898" sldId="2147478233"/>
                <pc2:cmMk id="{0429806D-03E9-4E94-B669-EDA6AACBA68F}"/>
              </pc2:cmMkLst>
            </pc226:cmChg>
          </p:ext>
        </pc:extLst>
      </pc:sldChg>
      <pc:sldChg chg="modNotesTx">
        <pc:chgData name="Michal Kasina" userId="92ca6099-ace0-4d4a-90f4-2a7dff2c12aa" providerId="ADAL" clId="{70E4E683-1675-4763-98F5-50C7A6C6EEB1}" dt="2025-11-25T09:29:39.643" v="6480" actId="20577"/>
        <pc:sldMkLst>
          <pc:docMk/>
          <pc:sldMk cId="3419907927" sldId="2147478236"/>
        </pc:sldMkLst>
      </pc:sldChg>
      <pc:sldChg chg="addSp modSp mod modNotesTx">
        <pc:chgData name="Michal Kasina" userId="92ca6099-ace0-4d4a-90f4-2a7dff2c12aa" providerId="ADAL" clId="{70E4E683-1675-4763-98F5-50C7A6C6EEB1}" dt="2025-11-24T22:19:13.056" v="5976" actId="20577"/>
        <pc:sldMkLst>
          <pc:docMk/>
          <pc:sldMk cId="1998448479" sldId="2147478237"/>
        </pc:sldMkLst>
      </pc:sldChg>
      <pc:sldChg chg="modSp mod">
        <pc:chgData name="Michal Kasina" userId="92ca6099-ace0-4d4a-90f4-2a7dff2c12aa" providerId="ADAL" clId="{70E4E683-1675-4763-98F5-50C7A6C6EEB1}" dt="2025-11-25T09:36:27.132" v="6494" actId="20577"/>
        <pc:sldMkLst>
          <pc:docMk/>
          <pc:sldMk cId="1866465126" sldId="2147478240"/>
        </pc:sldMkLst>
        <pc:spChg chg="mod">
          <ac:chgData name="Michal Kasina" userId="92ca6099-ace0-4d4a-90f4-2a7dff2c12aa" providerId="ADAL" clId="{70E4E683-1675-4763-98F5-50C7A6C6EEB1}" dt="2025-11-25T09:36:27.132" v="6494" actId="20577"/>
          <ac:spMkLst>
            <pc:docMk/>
            <pc:sldMk cId="1866465126" sldId="2147478240"/>
            <ac:spMk id="2" creationId="{C2ED1639-6810-3378-C467-F24033B2D113}"/>
          </ac:spMkLst>
        </pc:spChg>
      </pc:sldChg>
      <pc:sldChg chg="modNotesTx">
        <pc:chgData name="Michal Kasina" userId="92ca6099-ace0-4d4a-90f4-2a7dff2c12aa" providerId="ADAL" clId="{70E4E683-1675-4763-98F5-50C7A6C6EEB1}" dt="2025-11-24T16:20:51.308" v="4038" actId="20577"/>
        <pc:sldMkLst>
          <pc:docMk/>
          <pc:sldMk cId="1438194751" sldId="2147478243"/>
        </pc:sldMkLst>
      </pc:sldChg>
      <pc:sldChg chg="addSp delSp modSp add mod modNotesTx">
        <pc:chgData name="Michal Kasina" userId="92ca6099-ace0-4d4a-90f4-2a7dff2c12aa" providerId="ADAL" clId="{70E4E683-1675-4763-98F5-50C7A6C6EEB1}" dt="2025-11-24T22:38:40.486" v="6162" actId="20577"/>
        <pc:sldMkLst>
          <pc:docMk/>
          <pc:sldMk cId="2700087780" sldId="2147478244"/>
        </pc:sldMkLst>
      </pc:sldChg>
      <pc:sldChg chg="modNotesTx">
        <pc:chgData name="Michal Kasina" userId="92ca6099-ace0-4d4a-90f4-2a7dff2c12aa" providerId="ADAL" clId="{70E4E683-1675-4763-98F5-50C7A6C6EEB1}" dt="2025-11-25T09:31:43.621" v="6484" actId="20577"/>
        <pc:sldMkLst>
          <pc:docMk/>
          <pc:sldMk cId="548848916" sldId="2147478245"/>
        </pc:sldMkLst>
      </pc:sldChg>
    </pc:docChg>
  </pc:docChgLst>
  <pc:docChgLst>
    <pc:chgData name="Michal Kasina" userId="S::michal.kasina@uhmynd.se::92ca6099-ace0-4d4a-90f4-2a7dff2c12aa" providerId="AD" clId="Web-{FFE0A292-B553-40D0-9853-01CDB89EBAD2}"/>
    <pc:docChg chg="modSld">
      <pc:chgData name="Michal Kasina" userId="S::michal.kasina@uhmynd.se::92ca6099-ace0-4d4a-90f4-2a7dff2c12aa" providerId="AD" clId="Web-{FFE0A292-B553-40D0-9853-01CDB89EBAD2}" dt="2025-11-25T11:44:32.668" v="489" actId="20577"/>
      <pc:docMkLst>
        <pc:docMk/>
      </pc:docMkLst>
      <pc:sldChg chg="modSp">
        <pc:chgData name="Michal Kasina" userId="S::michal.kasina@uhmynd.se::92ca6099-ace0-4d4a-90f4-2a7dff2c12aa" providerId="AD" clId="Web-{FFE0A292-B553-40D0-9853-01CDB89EBAD2}" dt="2025-11-25T11:44:32.668" v="489" actId="20577"/>
        <pc:sldMkLst>
          <pc:docMk/>
          <pc:sldMk cId="2700087780" sldId="2147478244"/>
        </pc:sldMkLst>
        <pc:spChg chg="mod">
          <ac:chgData name="Michal Kasina" userId="S::michal.kasina@uhmynd.se::92ca6099-ace0-4d4a-90f4-2a7dff2c12aa" providerId="AD" clId="Web-{FFE0A292-B553-40D0-9853-01CDB89EBAD2}" dt="2025-11-25T11:42:30.057" v="161" actId="20577"/>
          <ac:spMkLst>
            <pc:docMk/>
            <pc:sldMk cId="2700087780" sldId="2147478244"/>
            <ac:spMk id="19" creationId="{285C87B5-5D65-0322-ED35-6F427E07F1FE}"/>
          </ac:spMkLst>
        </pc:spChg>
        <pc:spChg chg="mod">
          <ac:chgData name="Michal Kasina" userId="S::michal.kasina@uhmynd.se::92ca6099-ace0-4d4a-90f4-2a7dff2c12aa" providerId="AD" clId="Web-{FFE0A292-B553-40D0-9853-01CDB89EBAD2}" dt="2025-11-25T11:44:32.668" v="489" actId="20577"/>
          <ac:spMkLst>
            <pc:docMk/>
            <pc:sldMk cId="2700087780" sldId="2147478244"/>
            <ac:spMk id="25" creationId="{CB16064C-D914-C481-88FE-A974F6612FFB}"/>
          </ac:spMkLst>
        </pc:spChg>
        <pc:graphicFrameChg chg="mod modGraphic">
          <ac:chgData name="Michal Kasina" userId="S::michal.kasina@uhmynd.se::92ca6099-ace0-4d4a-90f4-2a7dff2c12aa" providerId="AD" clId="Web-{FFE0A292-B553-40D0-9853-01CDB89EBAD2}" dt="2025-11-25T11:43:55.917" v="441"/>
          <ac:graphicFrameMkLst>
            <pc:docMk/>
            <pc:sldMk cId="2700087780" sldId="2147478244"/>
            <ac:graphicFrameMk id="2" creationId="{939DDE35-9E63-CCBD-D536-700F32644C75}"/>
          </ac:graphicFrameMkLst>
        </pc:graphicFrameChg>
        <pc:graphicFrameChg chg="mod modGraphic">
          <ac:chgData name="Michal Kasina" userId="S::michal.kasina@uhmynd.se::92ca6099-ace0-4d4a-90f4-2a7dff2c12aa" providerId="AD" clId="Web-{FFE0A292-B553-40D0-9853-01CDB89EBAD2}" dt="2025-11-25T11:42:08.947" v="121"/>
          <ac:graphicFrameMkLst>
            <pc:docMk/>
            <pc:sldMk cId="2700087780" sldId="2147478244"/>
            <ac:graphicFrameMk id="11" creationId="{FB24E648-F939-A89E-73FE-A28E48C15E3F}"/>
          </ac:graphicFrameMkLst>
        </pc:graphicFrameChg>
        <pc:graphicFrameChg chg="mod modGraphic">
          <ac:chgData name="Michal Kasina" userId="S::michal.kasina@uhmynd.se::92ca6099-ace0-4d4a-90f4-2a7dff2c12aa" providerId="AD" clId="Web-{FFE0A292-B553-40D0-9853-01CDB89EBAD2}" dt="2025-11-25T11:42:24.259" v="157"/>
          <ac:graphicFrameMkLst>
            <pc:docMk/>
            <pc:sldMk cId="2700087780" sldId="2147478244"/>
            <ac:graphicFrameMk id="16" creationId="{15DA6FCC-6480-41F0-0DC5-829CA7CE717D}"/>
          </ac:graphicFrameMkLst>
        </pc:graphicFrameChg>
        <pc:graphicFrameChg chg="mod modGraphic">
          <ac:chgData name="Michal Kasina" userId="S::michal.kasina@uhmynd.se::92ca6099-ace0-4d4a-90f4-2a7dff2c12aa" providerId="AD" clId="Web-{FFE0A292-B553-40D0-9853-01CDB89EBAD2}" dt="2025-11-25T11:43:29.510" v="359"/>
          <ac:graphicFrameMkLst>
            <pc:docMk/>
            <pc:sldMk cId="2700087780" sldId="2147478244"/>
            <ac:graphicFrameMk id="20" creationId="{81CB00EC-FEEF-0432-E2B1-661A8D89F923}"/>
          </ac:graphicFrameMkLst>
        </pc:graphicFrameChg>
      </pc:sldChg>
    </pc:docChg>
  </pc:docChgLst>
  <pc:docChgLst>
    <pc:chgData name="Michal Kasina" userId="S::michal.kasina@uhmynd.se::92ca6099-ace0-4d4a-90f4-2a7dff2c12aa" providerId="AD" clId="Web-{3478FC52-114E-44FB-BF7F-82DFD720C764}"/>
    <pc:docChg chg="modSld">
      <pc:chgData name="Michal Kasina" userId="S::michal.kasina@uhmynd.se::92ca6099-ace0-4d4a-90f4-2a7dff2c12aa" providerId="AD" clId="Web-{3478FC52-114E-44FB-BF7F-82DFD720C764}" dt="2025-11-24T14:59:37.100" v="66"/>
      <pc:docMkLst>
        <pc:docMk/>
      </pc:docMkLst>
      <pc:sldChg chg="modNotes">
        <pc:chgData name="Michal Kasina" userId="S::michal.kasina@uhmynd.se::92ca6099-ace0-4d4a-90f4-2a7dff2c12aa" providerId="AD" clId="Web-{3478FC52-114E-44FB-BF7F-82DFD720C764}" dt="2025-11-24T14:59:37.100" v="66"/>
        <pc:sldMkLst>
          <pc:docMk/>
          <pc:sldMk cId="2432694394" sldId="262"/>
        </pc:sldMkLst>
      </pc:sldChg>
      <pc:sldChg chg="modNotes">
        <pc:chgData name="Michal Kasina" userId="S::michal.kasina@uhmynd.se::92ca6099-ace0-4d4a-90f4-2a7dff2c12aa" providerId="AD" clId="Web-{3478FC52-114E-44FB-BF7F-82DFD720C764}" dt="2025-11-24T14:57:24.522" v="50"/>
        <pc:sldMkLst>
          <pc:docMk/>
          <pc:sldMk cId="2928365805" sldId="2147478230"/>
        </pc:sldMkLst>
      </pc:sldChg>
    </pc:docChg>
  </pc:docChgLst>
  <pc:docChgLst>
    <pc:chgData name="Michal Kasina" userId="S::michal.kasina@uhmynd.se::92ca6099-ace0-4d4a-90f4-2a7dff2c12aa" providerId="AD" clId="Web-{05A362DC-8B31-44C7-A332-40514D28B029}"/>
    <pc:docChg chg="modSld">
      <pc:chgData name="Michal Kasina" userId="S::michal.kasina@uhmynd.se::92ca6099-ace0-4d4a-90f4-2a7dff2c12aa" providerId="AD" clId="Web-{05A362DC-8B31-44C7-A332-40514D28B029}" dt="2025-12-05T13:31:47.422" v="21" actId="20577"/>
      <pc:docMkLst>
        <pc:docMk/>
      </pc:docMkLst>
      <pc:sldChg chg="modSp modCm">
        <pc:chgData name="Michal Kasina" userId="S::michal.kasina@uhmynd.se::92ca6099-ace0-4d4a-90f4-2a7dff2c12aa" providerId="AD" clId="Web-{05A362DC-8B31-44C7-A332-40514D28B029}" dt="2025-12-05T13:29:02.389" v="2" actId="20577"/>
        <pc:sldMkLst>
          <pc:docMk/>
          <pc:sldMk cId="3989698957" sldId="279"/>
        </pc:sldMkLst>
        <pc:spChg chg="mod">
          <ac:chgData name="Michal Kasina" userId="S::michal.kasina@uhmynd.se::92ca6099-ace0-4d4a-90f4-2a7dff2c12aa" providerId="AD" clId="Web-{05A362DC-8B31-44C7-A332-40514D28B029}" dt="2025-12-05T13:29:02.389" v="2" actId="20577"/>
          <ac:spMkLst>
            <pc:docMk/>
            <pc:sldMk cId="3989698957" sldId="279"/>
            <ac:spMk id="2" creationId="{48E0AD87-D7F0-6865-8ACC-3F3E33DDFF9A}"/>
          </ac:spMkLst>
        </pc:spChg>
        <pc:extLst>
          <p:ext xmlns:p="http://schemas.openxmlformats.org/presentationml/2006/main" uri="{D6D511B9-2390-475A-947B-AFAB55BFBCF1}">
            <pc226:cmChg xmlns:pc226="http://schemas.microsoft.com/office/powerpoint/2022/06/main/command" chg="mod">
              <pc226:chgData name="Michal Kasina" userId="S::michal.kasina@uhmynd.se::92ca6099-ace0-4d4a-90f4-2a7dff2c12aa" providerId="AD" clId="Web-{05A362DC-8B31-44C7-A332-40514D28B029}" dt="2025-12-05T13:28:58.935" v="1" actId="20577"/>
              <pc2:cmMkLst xmlns:pc2="http://schemas.microsoft.com/office/powerpoint/2019/9/main/command">
                <pc:docMk/>
                <pc:sldMk cId="3989698957" sldId="279"/>
                <pc2:cmMk id="{ADCF3201-BC6C-46A9-BB66-6BFF7068D05B}"/>
              </pc2:cmMkLst>
            </pc226:cmChg>
          </p:ext>
        </pc:extLst>
      </pc:sldChg>
      <pc:sldChg chg="modSp modCm">
        <pc:chgData name="Michal Kasina" userId="S::michal.kasina@uhmynd.se::92ca6099-ace0-4d4a-90f4-2a7dff2c12aa" providerId="AD" clId="Web-{05A362DC-8B31-44C7-A332-40514D28B029}" dt="2025-12-05T13:30:05.858" v="7" actId="20577"/>
        <pc:sldMkLst>
          <pc:docMk/>
          <pc:sldMk cId="3517406105" sldId="290"/>
        </pc:sldMkLst>
        <pc:spChg chg="mod">
          <ac:chgData name="Michal Kasina" userId="S::michal.kasina@uhmynd.se::92ca6099-ace0-4d4a-90f4-2a7dff2c12aa" providerId="AD" clId="Web-{05A362DC-8B31-44C7-A332-40514D28B029}" dt="2025-12-05T13:30:05.858" v="7" actId="20577"/>
          <ac:spMkLst>
            <pc:docMk/>
            <pc:sldMk cId="3517406105" sldId="290"/>
            <ac:spMk id="3" creationId="{BD21FF4B-FA24-D7D3-EA54-FF55F4E5EBA5}"/>
          </ac:spMkLst>
        </pc:spChg>
        <pc:extLst>
          <p:ext xmlns:p="http://schemas.openxmlformats.org/presentationml/2006/main" uri="{D6D511B9-2390-475A-947B-AFAB55BFBCF1}">
            <pc226:cmChg xmlns:pc226="http://schemas.microsoft.com/office/powerpoint/2022/06/main/command" chg="mod">
              <pc226:chgData name="Michal Kasina" userId="S::michal.kasina@uhmynd.se::92ca6099-ace0-4d4a-90f4-2a7dff2c12aa" providerId="AD" clId="Web-{05A362DC-8B31-44C7-A332-40514D28B029}" dt="2025-12-05T13:29:51.326" v="6" actId="20577"/>
              <pc2:cmMkLst xmlns:pc2="http://schemas.microsoft.com/office/powerpoint/2019/9/main/command">
                <pc:docMk/>
                <pc:sldMk cId="3517406105" sldId="290"/>
                <pc2:cmMk id="{4A63243C-D5C5-40A8-9347-A6C0F0D21818}"/>
              </pc2:cmMkLst>
            </pc226:cmChg>
          </p:ext>
        </pc:extLst>
      </pc:sldChg>
      <pc:sldChg chg="modSp modCm">
        <pc:chgData name="Michal Kasina" userId="S::michal.kasina@uhmynd.se::92ca6099-ace0-4d4a-90f4-2a7dff2c12aa" providerId="AD" clId="Web-{05A362DC-8B31-44C7-A332-40514D28B029}" dt="2025-12-05T13:31:47.422" v="21" actId="20577"/>
        <pc:sldMkLst>
          <pc:docMk/>
          <pc:sldMk cId="2662639848" sldId="2147478218"/>
        </pc:sldMkLst>
        <pc:spChg chg="mod">
          <ac:chgData name="Michal Kasina" userId="S::michal.kasina@uhmynd.se::92ca6099-ace0-4d4a-90f4-2a7dff2c12aa" providerId="AD" clId="Web-{05A362DC-8B31-44C7-A332-40514D28B029}" dt="2025-12-05T13:31:47.422" v="21" actId="20577"/>
          <ac:spMkLst>
            <pc:docMk/>
            <pc:sldMk cId="2662639848" sldId="2147478218"/>
            <ac:spMk id="2" creationId="{9765AFFA-882E-4204-74C5-3B4A7893B6A6}"/>
          </ac:spMkLst>
        </pc:spChg>
        <pc:extLst>
          <p:ext xmlns:p="http://schemas.openxmlformats.org/presentationml/2006/main" uri="{D6D511B9-2390-475A-947B-AFAB55BFBCF1}">
            <pc226:cmChg xmlns:pc226="http://schemas.microsoft.com/office/powerpoint/2022/06/main/command" chg="mod">
              <pc226:chgData name="Michal Kasina" userId="S::michal.kasina@uhmynd.se::92ca6099-ace0-4d4a-90f4-2a7dff2c12aa" providerId="AD" clId="Web-{05A362DC-8B31-44C7-A332-40514D28B029}" dt="2025-12-05T13:30:58.842" v="20" actId="20577"/>
              <pc2:cmMkLst xmlns:pc2="http://schemas.microsoft.com/office/powerpoint/2019/9/main/command">
                <pc:docMk/>
                <pc:sldMk cId="2662639848" sldId="2147478218"/>
                <pc2:cmMk id="{15986753-5822-48F2-98B2-46A191786490}"/>
              </pc2:cmMkLst>
            </pc226:cmChg>
            <pc226:cmChg xmlns:pc226="http://schemas.microsoft.com/office/powerpoint/2022/06/main/command" chg="mod">
              <pc226:chgData name="Michal Kasina" userId="S::michal.kasina@uhmynd.se::92ca6099-ace0-4d4a-90f4-2a7dff2c12aa" providerId="AD" clId="Web-{05A362DC-8B31-44C7-A332-40514D28B029}" dt="2025-12-05T13:30:58.842" v="20" actId="20577"/>
              <pc2:cmMkLst xmlns:pc2="http://schemas.microsoft.com/office/powerpoint/2019/9/main/command">
                <pc:docMk/>
                <pc:sldMk cId="2662639848" sldId="2147478218"/>
                <pc2:cmMk id="{4B3DEDAC-597D-4E1B-A517-E74066E775BA}"/>
              </pc2:cmMkLst>
            </pc226:cmChg>
          </p:ext>
        </pc:extLst>
      </pc:sldChg>
    </pc:docChg>
  </pc:docChgLst>
  <pc:docChgLst>
    <pc:chgData name="Michal Kasina" userId="S::michal.kasina@uhmynd.se::92ca6099-ace0-4d4a-90f4-2a7dff2c12aa" providerId="AD" clId="Web-{96DB2AC4-7550-40AF-AB33-6973733B13C6}"/>
    <pc:docChg chg="modSld">
      <pc:chgData name="Michal Kasina" userId="S::michal.kasina@uhmynd.se::92ca6099-ace0-4d4a-90f4-2a7dff2c12aa" providerId="AD" clId="Web-{96DB2AC4-7550-40AF-AB33-6973733B13C6}" dt="2025-11-25T11:47:33.212" v="6" actId="20577"/>
      <pc:docMkLst>
        <pc:docMk/>
      </pc:docMkLst>
      <pc:sldChg chg="modSp">
        <pc:chgData name="Michal Kasina" userId="S::michal.kasina@uhmynd.se::92ca6099-ace0-4d4a-90f4-2a7dff2c12aa" providerId="AD" clId="Web-{96DB2AC4-7550-40AF-AB33-6973733B13C6}" dt="2025-11-25T11:47:33.212" v="6" actId="20577"/>
        <pc:sldMkLst>
          <pc:docMk/>
          <pc:sldMk cId="2700087780" sldId="2147478244"/>
        </pc:sldMkLst>
        <pc:spChg chg="mod">
          <ac:chgData name="Michal Kasina" userId="S::michal.kasina@uhmynd.se::92ca6099-ace0-4d4a-90f4-2a7dff2c12aa" providerId="AD" clId="Web-{96DB2AC4-7550-40AF-AB33-6973733B13C6}" dt="2025-11-25T11:47:33.212" v="6" actId="20577"/>
          <ac:spMkLst>
            <pc:docMk/>
            <pc:sldMk cId="2700087780" sldId="2147478244"/>
            <ac:spMk id="26" creationId="{8E60D747-7118-41CB-633C-F36D3B01FAA9}"/>
          </ac:spMkLst>
        </pc:spChg>
      </pc:sldChg>
    </pc:docChg>
  </pc:docChgLst>
  <pc:docChgLst>
    <pc:chgData name="Anja Clausin" userId="S::anja.clausin@uhmynd.se::2f40ac4c-5faa-4c25-8eee-58845ee43905" providerId="AD" clId="Web-{AC3C4EC6-2AF5-E38C-09D0-7049BD6E4C4D}"/>
    <pc:docChg chg="mod modSld">
      <pc:chgData name="Anja Clausin" userId="S::anja.clausin@uhmynd.se::2f40ac4c-5faa-4c25-8eee-58845ee43905" providerId="AD" clId="Web-{AC3C4EC6-2AF5-E38C-09D0-7049BD6E4C4D}" dt="2025-11-19T19:19:46.388" v="53" actId="20577"/>
      <pc:docMkLst>
        <pc:docMk/>
      </pc:docMkLst>
      <pc:sldChg chg="modSp">
        <pc:chgData name="Anja Clausin" userId="S::anja.clausin@uhmynd.se::2f40ac4c-5faa-4c25-8eee-58845ee43905" providerId="AD" clId="Web-{AC3C4EC6-2AF5-E38C-09D0-7049BD6E4C4D}" dt="2025-11-19T19:03:42.144" v="5" actId="20577"/>
        <pc:sldMkLst>
          <pc:docMk/>
          <pc:sldMk cId="4149046439" sldId="264"/>
        </pc:sldMkLst>
        <pc:spChg chg="mod">
          <ac:chgData name="Anja Clausin" userId="S::anja.clausin@uhmynd.se::2f40ac4c-5faa-4c25-8eee-58845ee43905" providerId="AD" clId="Web-{AC3C4EC6-2AF5-E38C-09D0-7049BD6E4C4D}" dt="2025-11-19T19:03:42.144" v="5" actId="20577"/>
          <ac:spMkLst>
            <pc:docMk/>
            <pc:sldMk cId="4149046439" sldId="264"/>
            <ac:spMk id="2" creationId="{AE90FF74-EC68-2731-E42F-C40B6D5D250F}"/>
          </ac:spMkLst>
        </pc:spChg>
      </pc:sldChg>
      <pc:sldChg chg="modSp modCm">
        <pc:chgData name="Anja Clausin" userId="S::anja.clausin@uhmynd.se::2f40ac4c-5faa-4c25-8eee-58845ee43905" providerId="AD" clId="Web-{AC3C4EC6-2AF5-E38C-09D0-7049BD6E4C4D}" dt="2025-11-19T19:09:12.852" v="35" actId="20577"/>
        <pc:sldMkLst>
          <pc:docMk/>
          <pc:sldMk cId="2305001540" sldId="289"/>
        </pc:sldMkLst>
        <pc:spChg chg="mod">
          <ac:chgData name="Anja Clausin" userId="S::anja.clausin@uhmynd.se::2f40ac4c-5faa-4c25-8eee-58845ee43905" providerId="AD" clId="Web-{AC3C4EC6-2AF5-E38C-09D0-7049BD6E4C4D}" dt="2025-11-19T19:09:12.852" v="35" actId="20577"/>
          <ac:spMkLst>
            <pc:docMk/>
            <pc:sldMk cId="2305001540" sldId="289"/>
            <ac:spMk id="3" creationId="{806BA433-E54A-DFD6-F2BF-68324D9F640C}"/>
          </ac:spMkLst>
        </pc:spChg>
        <pc:extLst>
          <p:ext xmlns:p="http://schemas.openxmlformats.org/presentationml/2006/main" uri="{D6D511B9-2390-475A-947B-AFAB55BFBCF1}">
            <pc226:cmChg xmlns:pc226="http://schemas.microsoft.com/office/powerpoint/2022/06/main/command" chg="mod">
              <pc226:chgData name="Anja Clausin" userId="S::anja.clausin@uhmynd.se::2f40ac4c-5faa-4c25-8eee-58845ee43905" providerId="AD" clId="Web-{AC3C4EC6-2AF5-E38C-09D0-7049BD6E4C4D}" dt="2025-11-19T19:08:46.849" v="34" actId="20577"/>
              <pc2:cmMkLst xmlns:pc2="http://schemas.microsoft.com/office/powerpoint/2019/9/main/command">
                <pc:docMk/>
                <pc:sldMk cId="2305001540" sldId="289"/>
                <pc2:cmMk id="{1347CE9A-0EA9-4E9E-BDDC-8206599FC257}"/>
              </pc2:cmMkLst>
            </pc226:cmChg>
          </p:ext>
        </pc:extLst>
      </pc:sldChg>
      <pc:sldChg chg="modNotes">
        <pc:chgData name="Anja Clausin" userId="S::anja.clausin@uhmynd.se::2f40ac4c-5faa-4c25-8eee-58845ee43905" providerId="AD" clId="Web-{AC3C4EC6-2AF5-E38C-09D0-7049BD6E4C4D}" dt="2025-11-19T19:06:22.044" v="8"/>
        <pc:sldMkLst>
          <pc:docMk/>
          <pc:sldMk cId="3371490702" sldId="292"/>
        </pc:sldMkLst>
      </pc:sldChg>
      <pc:sldChg chg="modSp">
        <pc:chgData name="Anja Clausin" userId="S::anja.clausin@uhmynd.se::2f40ac4c-5faa-4c25-8eee-58845ee43905" providerId="AD" clId="Web-{AC3C4EC6-2AF5-E38C-09D0-7049BD6E4C4D}" dt="2025-11-19T19:19:46.388" v="53" actId="20577"/>
        <pc:sldMkLst>
          <pc:docMk/>
          <pc:sldMk cId="1851089898" sldId="2147478233"/>
        </pc:sldMkLst>
        <pc:spChg chg="mod">
          <ac:chgData name="Anja Clausin" userId="S::anja.clausin@uhmynd.se::2f40ac4c-5faa-4c25-8eee-58845ee43905" providerId="AD" clId="Web-{AC3C4EC6-2AF5-E38C-09D0-7049BD6E4C4D}" dt="2025-11-19T19:19:46.388" v="53" actId="20577"/>
          <ac:spMkLst>
            <pc:docMk/>
            <pc:sldMk cId="1851089898" sldId="2147478233"/>
            <ac:spMk id="8" creationId="{768AC83F-DB0B-1A38-5619-76B2A54E0B07}"/>
          </ac:spMkLst>
        </pc:spChg>
      </pc:sldChg>
      <pc:sldChg chg="modSp">
        <pc:chgData name="Anja Clausin" userId="S::anja.clausin@uhmynd.se::2f40ac4c-5faa-4c25-8eee-58845ee43905" providerId="AD" clId="Web-{AC3C4EC6-2AF5-E38C-09D0-7049BD6E4C4D}" dt="2025-11-19T19:10:54.050" v="37" actId="20577"/>
        <pc:sldMkLst>
          <pc:docMk/>
          <pc:sldMk cId="1438194751" sldId="2147478243"/>
        </pc:sldMkLst>
        <pc:spChg chg="mod">
          <ac:chgData name="Anja Clausin" userId="S::anja.clausin@uhmynd.se::2f40ac4c-5faa-4c25-8eee-58845ee43905" providerId="AD" clId="Web-{AC3C4EC6-2AF5-E38C-09D0-7049BD6E4C4D}" dt="2025-11-19T19:10:54.050" v="37" actId="20577"/>
          <ac:spMkLst>
            <pc:docMk/>
            <pc:sldMk cId="1438194751" sldId="2147478243"/>
            <ac:spMk id="3" creationId="{6DABE090-52E0-6D11-0E6C-79451A4CB0F3}"/>
          </ac:spMkLst>
        </pc:spChg>
      </pc:sldChg>
    </pc:docChg>
  </pc:docChgLst>
  <pc:docChgLst>
    <pc:chgData name="Eskil Tunberg" userId="424c7f99-d495-425f-863b-789c766ce3b7" providerId="ADAL" clId="{2510ADFC-0374-5541-B20D-0E83E6068745}"/>
    <pc:docChg chg="undo redo custSel addSld delSld modSld sldOrd addSection delSection modSection">
      <pc:chgData name="Eskil Tunberg" userId="424c7f99-d495-425f-863b-789c766ce3b7" providerId="ADAL" clId="{2510ADFC-0374-5541-B20D-0E83E6068745}" dt="2025-12-11T14:17:59.726" v="5339" actId="947"/>
      <pc:docMkLst>
        <pc:docMk/>
      </pc:docMkLst>
      <pc:sldChg chg="modNotesTx">
        <pc:chgData name="Eskil Tunberg" userId="424c7f99-d495-425f-863b-789c766ce3b7" providerId="ADAL" clId="{2510ADFC-0374-5541-B20D-0E83E6068745}" dt="2025-11-25T12:33:22.744" v="4943" actId="20577"/>
        <pc:sldMkLst>
          <pc:docMk/>
          <pc:sldMk cId="2432694394" sldId="262"/>
        </pc:sldMkLst>
      </pc:sldChg>
      <pc:sldChg chg="modNotesTx">
        <pc:chgData name="Eskil Tunberg" userId="424c7f99-d495-425f-863b-789c766ce3b7" providerId="ADAL" clId="{2510ADFC-0374-5541-B20D-0E83E6068745}" dt="2025-11-24T09:07:07.898" v="1813" actId="947"/>
        <pc:sldMkLst>
          <pc:docMk/>
          <pc:sldMk cId="213578123" sldId="266"/>
        </pc:sldMkLst>
      </pc:sldChg>
      <pc:sldChg chg="modNotesTx">
        <pc:chgData name="Eskil Tunberg" userId="424c7f99-d495-425f-863b-789c766ce3b7" providerId="ADAL" clId="{2510ADFC-0374-5541-B20D-0E83E6068745}" dt="2025-11-25T12:40:08.818" v="5102" actId="20577"/>
        <pc:sldMkLst>
          <pc:docMk/>
          <pc:sldMk cId="3129382306" sldId="270"/>
        </pc:sldMkLst>
      </pc:sldChg>
      <pc:sldChg chg="modSp mod">
        <pc:chgData name="Eskil Tunberg" userId="424c7f99-d495-425f-863b-789c766ce3b7" providerId="ADAL" clId="{2510ADFC-0374-5541-B20D-0E83E6068745}" dt="2025-11-25T08:40:35.115" v="4455" actId="20577"/>
        <pc:sldMkLst>
          <pc:docMk/>
          <pc:sldMk cId="3989698957" sldId="279"/>
        </pc:sldMkLst>
        <pc:spChg chg="mod">
          <ac:chgData name="Eskil Tunberg" userId="424c7f99-d495-425f-863b-789c766ce3b7" providerId="ADAL" clId="{2510ADFC-0374-5541-B20D-0E83E6068745}" dt="2025-11-25T08:40:35.115" v="4455" actId="20577"/>
          <ac:spMkLst>
            <pc:docMk/>
            <pc:sldMk cId="3989698957" sldId="279"/>
            <ac:spMk id="6" creationId="{2C95DAAA-6D7F-EF5F-C785-FFE62D0F4560}"/>
          </ac:spMkLst>
        </pc:spChg>
      </pc:sldChg>
      <pc:sldChg chg="modSp mod modNotesTx">
        <pc:chgData name="Eskil Tunberg" userId="424c7f99-d495-425f-863b-789c766ce3b7" providerId="ADAL" clId="{2510ADFC-0374-5541-B20D-0E83E6068745}" dt="2025-11-25T12:34:58.741" v="4968" actId="20577"/>
        <pc:sldMkLst>
          <pc:docMk/>
          <pc:sldMk cId="4235034424" sldId="282"/>
        </pc:sldMkLst>
        <pc:spChg chg="mod">
          <ac:chgData name="Eskil Tunberg" userId="424c7f99-d495-425f-863b-789c766ce3b7" providerId="ADAL" clId="{2510ADFC-0374-5541-B20D-0E83E6068745}" dt="2025-11-25T09:23:44.767" v="4650" actId="1037"/>
          <ac:spMkLst>
            <pc:docMk/>
            <pc:sldMk cId="4235034424" sldId="282"/>
            <ac:spMk id="7" creationId="{8B58A9E2-9CC2-474B-77B7-C810340A246B}"/>
          </ac:spMkLst>
        </pc:spChg>
        <pc:picChg chg="mod">
          <ac:chgData name="Eskil Tunberg" userId="424c7f99-d495-425f-863b-789c766ce3b7" providerId="ADAL" clId="{2510ADFC-0374-5541-B20D-0E83E6068745}" dt="2025-11-25T09:23:17.165" v="4635" actId="14100"/>
          <ac:picMkLst>
            <pc:docMk/>
            <pc:sldMk cId="4235034424" sldId="282"/>
            <ac:picMk id="2" creationId="{DA0927BC-D935-B03E-0A22-C5BB2CE497AE}"/>
          </ac:picMkLst>
        </pc:picChg>
      </pc:sldChg>
      <pc:sldChg chg="modNotesTx">
        <pc:chgData name="Eskil Tunberg" userId="424c7f99-d495-425f-863b-789c766ce3b7" providerId="ADAL" clId="{2510ADFC-0374-5541-B20D-0E83E6068745}" dt="2025-11-25T12:34:19.224" v="4944" actId="20577"/>
        <pc:sldMkLst>
          <pc:docMk/>
          <pc:sldMk cId="3845778551" sldId="283"/>
        </pc:sldMkLst>
      </pc:sldChg>
      <pc:sldChg chg="modSp mod modCm modNotesTx">
        <pc:chgData name="Eskil Tunberg" userId="424c7f99-d495-425f-863b-789c766ce3b7" providerId="ADAL" clId="{2510ADFC-0374-5541-B20D-0E83E6068745}" dt="2025-11-24T09:45:05.379" v="2081" actId="20577"/>
        <pc:sldMkLst>
          <pc:docMk/>
          <pc:sldMk cId="2305001540" sldId="289"/>
        </pc:sldMkLst>
        <pc:spChg chg="mod">
          <ac:chgData name="Eskil Tunberg" userId="424c7f99-d495-425f-863b-789c766ce3b7" providerId="ADAL" clId="{2510ADFC-0374-5541-B20D-0E83E6068745}" dt="2025-11-24T09:44:38.946" v="2075" actId="20577"/>
          <ac:spMkLst>
            <pc:docMk/>
            <pc:sldMk cId="2305001540" sldId="289"/>
            <ac:spMk id="3" creationId="{806BA433-E54A-DFD6-F2BF-68324D9F640C}"/>
          </ac:spMkLst>
        </pc:spChg>
        <pc:extLst>
          <p:ext xmlns:p="http://schemas.openxmlformats.org/presentationml/2006/main" uri="{D6D511B9-2390-475A-947B-AFAB55BFBCF1}">
            <pc226:cmChg xmlns:pc226="http://schemas.microsoft.com/office/powerpoint/2022/06/main/command" chg="mod">
              <pc226:chgData name="Eskil Tunberg" userId="424c7f99-d495-425f-863b-789c766ce3b7" providerId="ADAL" clId="{2510ADFC-0374-5541-B20D-0E83E6068745}" dt="2025-11-24T09:44:38.946" v="2075" actId="20577"/>
              <pc2:cmMkLst xmlns:pc2="http://schemas.microsoft.com/office/powerpoint/2019/9/main/command">
                <pc:docMk/>
                <pc:sldMk cId="2305001540" sldId="289"/>
                <pc2:cmMk id="{1347CE9A-0EA9-4E9E-BDDC-8206599FC257}"/>
              </pc2:cmMkLst>
            </pc226:cmChg>
            <pc226:cmChg xmlns:pc226="http://schemas.microsoft.com/office/powerpoint/2022/06/main/command" chg="mod">
              <pc226:chgData name="Eskil Tunberg" userId="424c7f99-d495-425f-863b-789c766ce3b7" providerId="ADAL" clId="{2510ADFC-0374-5541-B20D-0E83E6068745}" dt="2025-11-24T09:44:38.946" v="2075" actId="20577"/>
              <pc2:cmMkLst xmlns:pc2="http://schemas.microsoft.com/office/powerpoint/2019/9/main/command">
                <pc:docMk/>
                <pc:sldMk cId="2305001540" sldId="289"/>
                <pc2:cmMk id="{420128A1-AEA1-4BC7-B699-921F32A70FF0}"/>
              </pc2:cmMkLst>
            </pc226:cmChg>
          </p:ext>
        </pc:extLst>
      </pc:sldChg>
      <pc:sldChg chg="modNotesTx">
        <pc:chgData name="Eskil Tunberg" userId="424c7f99-d495-425f-863b-789c766ce3b7" providerId="ADAL" clId="{2510ADFC-0374-5541-B20D-0E83E6068745}" dt="2025-11-24T09:08:15.625" v="1818" actId="947"/>
        <pc:sldMkLst>
          <pc:docMk/>
          <pc:sldMk cId="3517406105" sldId="290"/>
        </pc:sldMkLst>
      </pc:sldChg>
      <pc:sldChg chg="modNotesTx">
        <pc:chgData name="Eskil Tunberg" userId="424c7f99-d495-425f-863b-789c766ce3b7" providerId="ADAL" clId="{2510ADFC-0374-5541-B20D-0E83E6068745}" dt="2025-11-25T12:36:14.831" v="5032" actId="20577"/>
        <pc:sldMkLst>
          <pc:docMk/>
          <pc:sldMk cId="3371490702" sldId="292"/>
        </pc:sldMkLst>
      </pc:sldChg>
      <pc:sldChg chg="modNotesTx">
        <pc:chgData name="Eskil Tunberg" userId="424c7f99-d495-425f-863b-789c766ce3b7" providerId="ADAL" clId="{2510ADFC-0374-5541-B20D-0E83E6068745}" dt="2025-11-24T09:47:01.104" v="2090" actId="20577"/>
        <pc:sldMkLst>
          <pc:docMk/>
          <pc:sldMk cId="3407836687" sldId="293"/>
        </pc:sldMkLst>
      </pc:sldChg>
      <pc:sldChg chg="modSp mod modNotesTx">
        <pc:chgData name="Eskil Tunberg" userId="424c7f99-d495-425f-863b-789c766ce3b7" providerId="ADAL" clId="{2510ADFC-0374-5541-B20D-0E83E6068745}" dt="2025-11-24T09:47:40.057" v="2105" actId="20577"/>
        <pc:sldMkLst>
          <pc:docMk/>
          <pc:sldMk cId="994250153" sldId="296"/>
        </pc:sldMkLst>
        <pc:spChg chg="mod">
          <ac:chgData name="Eskil Tunberg" userId="424c7f99-d495-425f-863b-789c766ce3b7" providerId="ADAL" clId="{2510ADFC-0374-5541-B20D-0E83E6068745}" dt="2025-11-24T09:47:40.057" v="2105" actId="20577"/>
          <ac:spMkLst>
            <pc:docMk/>
            <pc:sldMk cId="994250153" sldId="296"/>
            <ac:spMk id="8" creationId="{B2EDA845-D6CA-8DFD-1F59-86D3FB5CDD89}"/>
          </ac:spMkLst>
        </pc:spChg>
      </pc:sldChg>
      <pc:sldChg chg="modSp modNotesTx">
        <pc:chgData name="Eskil Tunberg" userId="424c7f99-d495-425f-863b-789c766ce3b7" providerId="ADAL" clId="{2510ADFC-0374-5541-B20D-0E83E6068745}" dt="2025-11-26T14:25:20.684" v="5206" actId="113"/>
        <pc:sldMkLst>
          <pc:docMk/>
          <pc:sldMk cId="216504125" sldId="298"/>
        </pc:sldMkLst>
        <pc:spChg chg="mod">
          <ac:chgData name="Eskil Tunberg" userId="424c7f99-d495-425f-863b-789c766ce3b7" providerId="ADAL" clId="{2510ADFC-0374-5541-B20D-0E83E6068745}" dt="2025-11-24T09:49:36.962" v="2144" actId="20577"/>
          <ac:spMkLst>
            <pc:docMk/>
            <pc:sldMk cId="216504125" sldId="298"/>
            <ac:spMk id="12" creationId="{2999A6B7-1385-A46C-55A6-098D2E93C79F}"/>
          </ac:spMkLst>
        </pc:spChg>
        <pc:spChg chg="mod">
          <ac:chgData name="Eskil Tunberg" userId="424c7f99-d495-425f-863b-789c766ce3b7" providerId="ADAL" clId="{2510ADFC-0374-5541-B20D-0E83E6068745}" dt="2025-11-24T09:49:34.641" v="2143" actId="20577"/>
          <ac:spMkLst>
            <pc:docMk/>
            <pc:sldMk cId="216504125" sldId="298"/>
            <ac:spMk id="13" creationId="{5F670AD1-E2C4-4295-A3B3-2C4EFBEB9534}"/>
          </ac:spMkLst>
        </pc:spChg>
      </pc:sldChg>
      <pc:sldChg chg="modSp mod modNotesTx">
        <pc:chgData name="Eskil Tunberg" userId="424c7f99-d495-425f-863b-789c766ce3b7" providerId="ADAL" clId="{2510ADFC-0374-5541-B20D-0E83E6068745}" dt="2025-11-26T14:27:59.366" v="5214" actId="20577"/>
        <pc:sldMkLst>
          <pc:docMk/>
          <pc:sldMk cId="1700935792" sldId="301"/>
        </pc:sldMkLst>
      </pc:sldChg>
      <pc:sldChg chg="modNotesTx">
        <pc:chgData name="Eskil Tunberg" userId="424c7f99-d495-425f-863b-789c766ce3b7" providerId="ADAL" clId="{2510ADFC-0374-5541-B20D-0E83E6068745}" dt="2025-11-24T15:21:50.367" v="3496" actId="20577"/>
        <pc:sldMkLst>
          <pc:docMk/>
          <pc:sldMk cId="910687144" sldId="303"/>
        </pc:sldMkLst>
      </pc:sldChg>
      <pc:sldChg chg="modNotesTx">
        <pc:chgData name="Eskil Tunberg" userId="424c7f99-d495-425f-863b-789c766ce3b7" providerId="ADAL" clId="{2510ADFC-0374-5541-B20D-0E83E6068745}" dt="2025-11-24T10:09:45.617" v="2333" actId="20577"/>
        <pc:sldMkLst>
          <pc:docMk/>
          <pc:sldMk cId="3643798628" sldId="305"/>
        </pc:sldMkLst>
      </pc:sldChg>
      <pc:sldChg chg="modNotesTx">
        <pc:chgData name="Eskil Tunberg" userId="424c7f99-d495-425f-863b-789c766ce3b7" providerId="ADAL" clId="{2510ADFC-0374-5541-B20D-0E83E6068745}" dt="2025-11-24T10:13:55.533" v="2385" actId="20577"/>
        <pc:sldMkLst>
          <pc:docMk/>
          <pc:sldMk cId="1703323950" sldId="306"/>
        </pc:sldMkLst>
      </pc:sldChg>
      <pc:sldChg chg="modNotesTx">
        <pc:chgData name="Eskil Tunberg" userId="424c7f99-d495-425f-863b-789c766ce3b7" providerId="ADAL" clId="{2510ADFC-0374-5541-B20D-0E83E6068745}" dt="2025-11-24T10:17:29.438" v="2392" actId="20577"/>
        <pc:sldMkLst>
          <pc:docMk/>
          <pc:sldMk cId="3056282105" sldId="307"/>
        </pc:sldMkLst>
      </pc:sldChg>
      <pc:sldChg chg="modNotesTx">
        <pc:chgData name="Eskil Tunberg" userId="424c7f99-d495-425f-863b-789c766ce3b7" providerId="ADAL" clId="{2510ADFC-0374-5541-B20D-0E83E6068745}" dt="2025-11-24T09:11:47.649" v="1835" actId="947"/>
        <pc:sldMkLst>
          <pc:docMk/>
          <pc:sldMk cId="1498766997" sldId="308"/>
        </pc:sldMkLst>
      </pc:sldChg>
      <pc:sldChg chg="modSp mod modNotesTx">
        <pc:chgData name="Eskil Tunberg" userId="424c7f99-d495-425f-863b-789c766ce3b7" providerId="ADAL" clId="{2510ADFC-0374-5541-B20D-0E83E6068745}" dt="2025-11-24T15:18:01.022" v="3428" actId="20577"/>
        <pc:sldMkLst>
          <pc:docMk/>
          <pc:sldMk cId="4087782549" sldId="309"/>
        </pc:sldMkLst>
        <pc:graphicFrameChg chg="modGraphic">
          <ac:chgData name="Eskil Tunberg" userId="424c7f99-d495-425f-863b-789c766ce3b7" providerId="ADAL" clId="{2510ADFC-0374-5541-B20D-0E83E6068745}" dt="2025-11-24T15:17:30.277" v="3427" actId="20577"/>
          <ac:graphicFrameMkLst>
            <pc:docMk/>
            <pc:sldMk cId="4087782549" sldId="309"/>
            <ac:graphicFrameMk id="4" creationId="{611635B3-D319-05DA-22C7-86607D38C502}"/>
          </ac:graphicFrameMkLst>
        </pc:graphicFrameChg>
      </pc:sldChg>
      <pc:sldChg chg="modSp mod">
        <pc:chgData name="Eskil Tunberg" userId="424c7f99-d495-425f-863b-789c766ce3b7" providerId="ADAL" clId="{2510ADFC-0374-5541-B20D-0E83E6068745}" dt="2025-11-24T14:39:00.327" v="3161" actId="20577"/>
        <pc:sldMkLst>
          <pc:docMk/>
          <pc:sldMk cId="2357168579" sldId="319"/>
        </pc:sldMkLst>
        <pc:spChg chg="mod">
          <ac:chgData name="Eskil Tunberg" userId="424c7f99-d495-425f-863b-789c766ce3b7" providerId="ADAL" clId="{2510ADFC-0374-5541-B20D-0E83E6068745}" dt="2025-11-24T14:39:00.327" v="3161" actId="20577"/>
          <ac:spMkLst>
            <pc:docMk/>
            <pc:sldMk cId="2357168579" sldId="319"/>
            <ac:spMk id="2" creationId="{203E2CBF-E27A-832D-7022-366B20DD7899}"/>
          </ac:spMkLst>
        </pc:spChg>
      </pc:sldChg>
      <pc:sldChg chg="modSp mod">
        <pc:chgData name="Eskil Tunberg" userId="424c7f99-d495-425f-863b-789c766ce3b7" providerId="ADAL" clId="{2510ADFC-0374-5541-B20D-0E83E6068745}" dt="2025-11-24T14:36:42.864" v="3120" actId="20577"/>
        <pc:sldMkLst>
          <pc:docMk/>
          <pc:sldMk cId="62589583" sldId="321"/>
        </pc:sldMkLst>
        <pc:spChg chg="mod">
          <ac:chgData name="Eskil Tunberg" userId="424c7f99-d495-425f-863b-789c766ce3b7" providerId="ADAL" clId="{2510ADFC-0374-5541-B20D-0E83E6068745}" dt="2025-11-24T14:36:42.864" v="3120" actId="20577"/>
          <ac:spMkLst>
            <pc:docMk/>
            <pc:sldMk cId="62589583" sldId="321"/>
            <ac:spMk id="2" creationId="{9D7EB6E8-EC0E-BEAE-71FD-9494C169ACB0}"/>
          </ac:spMkLst>
        </pc:spChg>
      </pc:sldChg>
      <pc:sldChg chg="addSp delSp modSp mod modNotesTx">
        <pc:chgData name="Eskil Tunberg" userId="424c7f99-d495-425f-863b-789c766ce3b7" providerId="ADAL" clId="{2510ADFC-0374-5541-B20D-0E83E6068745}" dt="2025-11-25T08:57:04.597" v="4491" actId="113"/>
        <pc:sldMkLst>
          <pc:docMk/>
          <pc:sldMk cId="1329693452" sldId="2147478206"/>
        </pc:sldMkLst>
        <pc:spChg chg="mod">
          <ac:chgData name="Eskil Tunberg" userId="424c7f99-d495-425f-863b-789c766ce3b7" providerId="ADAL" clId="{2510ADFC-0374-5541-B20D-0E83E6068745}" dt="2025-11-24T14:42:25.566" v="3185" actId="20577"/>
          <ac:spMkLst>
            <pc:docMk/>
            <pc:sldMk cId="1329693452" sldId="2147478206"/>
            <ac:spMk id="32" creationId="{1A5A5AE2-15C8-9C29-E323-C6F52DF66C96}"/>
          </ac:spMkLst>
        </pc:spChg>
      </pc:sldChg>
      <pc:sldChg chg="modSp mod modNotesTx">
        <pc:chgData name="Eskil Tunberg" userId="424c7f99-d495-425f-863b-789c766ce3b7" providerId="ADAL" clId="{2510ADFC-0374-5541-B20D-0E83E6068745}" dt="2025-11-24T12:02:36.058" v="2488" actId="20577"/>
        <pc:sldMkLst>
          <pc:docMk/>
          <pc:sldMk cId="690337056" sldId="2147478208"/>
        </pc:sldMkLst>
        <pc:spChg chg="mod">
          <ac:chgData name="Eskil Tunberg" userId="424c7f99-d495-425f-863b-789c766ce3b7" providerId="ADAL" clId="{2510ADFC-0374-5541-B20D-0E83E6068745}" dt="2025-11-24T12:01:13.041" v="2455" actId="1076"/>
          <ac:spMkLst>
            <pc:docMk/>
            <pc:sldMk cId="690337056" sldId="2147478208"/>
            <ac:spMk id="14" creationId="{18E7C49E-EB26-3BBE-17A1-EA17FEB264DE}"/>
          </ac:spMkLst>
        </pc:spChg>
      </pc:sldChg>
      <pc:sldChg chg="modSp mod modNotesTx">
        <pc:chgData name="Eskil Tunberg" userId="424c7f99-d495-425f-863b-789c766ce3b7" providerId="ADAL" clId="{2510ADFC-0374-5541-B20D-0E83E6068745}" dt="2025-11-25T08:59:41.211" v="4502" actId="947"/>
        <pc:sldMkLst>
          <pc:docMk/>
          <pc:sldMk cId="1688053124" sldId="2147478210"/>
        </pc:sldMkLst>
        <pc:spChg chg="mod">
          <ac:chgData name="Eskil Tunberg" userId="424c7f99-d495-425f-863b-789c766ce3b7" providerId="ADAL" clId="{2510ADFC-0374-5541-B20D-0E83E6068745}" dt="2025-11-24T12:06:08.054" v="2508" actId="14100"/>
          <ac:spMkLst>
            <pc:docMk/>
            <pc:sldMk cId="1688053124" sldId="2147478210"/>
            <ac:spMk id="10" creationId="{44CF3483-5AD2-8562-90E5-E963F1E83F81}"/>
          </ac:spMkLst>
        </pc:spChg>
      </pc:sldChg>
      <pc:sldChg chg="modNotesTx">
        <pc:chgData name="Eskil Tunberg" userId="424c7f99-d495-425f-863b-789c766ce3b7" providerId="ADAL" clId="{2510ADFC-0374-5541-B20D-0E83E6068745}" dt="2025-11-24T14:50:17.433" v="3269" actId="20577"/>
        <pc:sldMkLst>
          <pc:docMk/>
          <pc:sldMk cId="2711278935" sldId="2147478214"/>
        </pc:sldMkLst>
      </pc:sldChg>
      <pc:sldChg chg="modSp mod ord">
        <pc:chgData name="Eskil Tunberg" userId="424c7f99-d495-425f-863b-789c766ce3b7" providerId="ADAL" clId="{2510ADFC-0374-5541-B20D-0E83E6068745}" dt="2025-11-25T08:40:25.659" v="4445" actId="20577"/>
        <pc:sldMkLst>
          <pc:docMk/>
          <pc:sldMk cId="2662639848" sldId="2147478218"/>
        </pc:sldMkLst>
        <pc:spChg chg="mod">
          <ac:chgData name="Eskil Tunberg" userId="424c7f99-d495-425f-863b-789c766ce3b7" providerId="ADAL" clId="{2510ADFC-0374-5541-B20D-0E83E6068745}" dt="2025-11-24T09:29:17.097" v="1849"/>
          <ac:spMkLst>
            <pc:docMk/>
            <pc:sldMk cId="2662639848" sldId="2147478218"/>
            <ac:spMk id="2" creationId="{9765AFFA-882E-4204-74C5-3B4A7893B6A6}"/>
          </ac:spMkLst>
        </pc:spChg>
        <pc:spChg chg="mod">
          <ac:chgData name="Eskil Tunberg" userId="424c7f99-d495-425f-863b-789c766ce3b7" providerId="ADAL" clId="{2510ADFC-0374-5541-B20D-0E83E6068745}" dt="2025-11-25T08:40:25.659" v="4445" actId="20577"/>
          <ac:spMkLst>
            <pc:docMk/>
            <pc:sldMk cId="2662639848" sldId="2147478218"/>
            <ac:spMk id="6" creationId="{8EB667E1-A347-E164-E164-268A4B9BEF07}"/>
          </ac:spMkLst>
        </pc:spChg>
      </pc:sldChg>
      <pc:sldChg chg="modNotesTx">
        <pc:chgData name="Eskil Tunberg" userId="424c7f99-d495-425f-863b-789c766ce3b7" providerId="ADAL" clId="{2510ADFC-0374-5541-B20D-0E83E6068745}" dt="2025-11-24T15:13:48.143" v="3408" actId="20577"/>
        <pc:sldMkLst>
          <pc:docMk/>
          <pc:sldMk cId="2516926408" sldId="2147478219"/>
        </pc:sldMkLst>
      </pc:sldChg>
      <pc:sldChg chg="modNotesTx">
        <pc:chgData name="Eskil Tunberg" userId="424c7f99-d495-425f-863b-789c766ce3b7" providerId="ADAL" clId="{2510ADFC-0374-5541-B20D-0E83E6068745}" dt="2025-11-24T15:12:53.790" v="3396" actId="20577"/>
        <pc:sldMkLst>
          <pc:docMk/>
          <pc:sldMk cId="2584876055" sldId="2147478220"/>
        </pc:sldMkLst>
      </pc:sldChg>
      <pc:sldChg chg="modNotesTx">
        <pc:chgData name="Eskil Tunberg" userId="424c7f99-d495-425f-863b-789c766ce3b7" providerId="ADAL" clId="{2510ADFC-0374-5541-B20D-0E83E6068745}" dt="2025-11-26T10:26:44.780" v="5203" actId="20577"/>
        <pc:sldMkLst>
          <pc:docMk/>
          <pc:sldMk cId="3804124075" sldId="2147478221"/>
        </pc:sldMkLst>
      </pc:sldChg>
      <pc:sldChg chg="modNotesTx">
        <pc:chgData name="Eskil Tunberg" userId="424c7f99-d495-425f-863b-789c766ce3b7" providerId="ADAL" clId="{2510ADFC-0374-5541-B20D-0E83E6068745}" dt="2025-11-26T14:29:03.914" v="5223" actId="20577"/>
        <pc:sldMkLst>
          <pc:docMk/>
          <pc:sldMk cId="1640787804" sldId="2147478223"/>
        </pc:sldMkLst>
      </pc:sldChg>
      <pc:sldChg chg="modSp mod modNotesTx">
        <pc:chgData name="Eskil Tunberg" userId="424c7f99-d495-425f-863b-789c766ce3b7" providerId="ADAL" clId="{2510ADFC-0374-5541-B20D-0E83E6068745}" dt="2025-11-26T14:29:33.183" v="5226" actId="113"/>
        <pc:sldMkLst>
          <pc:docMk/>
          <pc:sldMk cId="2928365805" sldId="2147478230"/>
        </pc:sldMkLst>
        <pc:spChg chg="mod">
          <ac:chgData name="Eskil Tunberg" userId="424c7f99-d495-425f-863b-789c766ce3b7" providerId="ADAL" clId="{2510ADFC-0374-5541-B20D-0E83E6068745}" dt="2025-11-24T09:31:49.691" v="1872" actId="14100"/>
          <ac:spMkLst>
            <pc:docMk/>
            <pc:sldMk cId="2928365805" sldId="2147478230"/>
            <ac:spMk id="81" creationId="{779495DF-3CB0-9D54-6403-414E328CE1D3}"/>
          </ac:spMkLst>
        </pc:spChg>
        <pc:spChg chg="mod">
          <ac:chgData name="Eskil Tunberg" userId="424c7f99-d495-425f-863b-789c766ce3b7" providerId="ADAL" clId="{2510ADFC-0374-5541-B20D-0E83E6068745}" dt="2025-11-24T09:31:54.053" v="1873" actId="14100"/>
          <ac:spMkLst>
            <pc:docMk/>
            <pc:sldMk cId="2928365805" sldId="2147478230"/>
            <ac:spMk id="82" creationId="{335F219B-2D41-EA6D-5E37-4219A3066566}"/>
          </ac:spMkLst>
        </pc:spChg>
        <pc:cxnChg chg="mod">
          <ac:chgData name="Eskil Tunberg" userId="424c7f99-d495-425f-863b-789c766ce3b7" providerId="ADAL" clId="{2510ADFC-0374-5541-B20D-0E83E6068745}" dt="2025-11-24T09:32:14.999" v="1888" actId="14100"/>
          <ac:cxnSpMkLst>
            <pc:docMk/>
            <pc:sldMk cId="2928365805" sldId="2147478230"/>
            <ac:cxnSpMk id="85" creationId="{DC4E0A9E-65BE-2019-5B3A-CF93B892A5BA}"/>
          </ac:cxnSpMkLst>
        </pc:cxnChg>
        <pc:cxnChg chg="mod">
          <ac:chgData name="Eskil Tunberg" userId="424c7f99-d495-425f-863b-789c766ce3b7" providerId="ADAL" clId="{2510ADFC-0374-5541-B20D-0E83E6068745}" dt="2025-11-24T09:32:06.203" v="1880" actId="14100"/>
          <ac:cxnSpMkLst>
            <pc:docMk/>
            <pc:sldMk cId="2928365805" sldId="2147478230"/>
            <ac:cxnSpMk id="88" creationId="{CC599FAC-50AB-D5C7-0A83-C97576284629}"/>
          </ac:cxnSpMkLst>
        </pc:cxnChg>
        <pc:cxnChg chg="mod">
          <ac:chgData name="Eskil Tunberg" userId="424c7f99-d495-425f-863b-789c766ce3b7" providerId="ADAL" clId="{2510ADFC-0374-5541-B20D-0E83E6068745}" dt="2025-11-24T09:31:44.727" v="1871" actId="14100"/>
          <ac:cxnSpMkLst>
            <pc:docMk/>
            <pc:sldMk cId="2928365805" sldId="2147478230"/>
            <ac:cxnSpMk id="89" creationId="{E8AD4940-8592-E7A4-3D73-915B35584264}"/>
          </ac:cxnSpMkLst>
        </pc:cxnChg>
      </pc:sldChg>
      <pc:sldChg chg="modSp mod modNotesTx">
        <pc:chgData name="Eskil Tunberg" userId="424c7f99-d495-425f-863b-789c766ce3b7" providerId="ADAL" clId="{2510ADFC-0374-5541-B20D-0E83E6068745}" dt="2025-11-26T14:31:00.277" v="5229" actId="14100"/>
        <pc:sldMkLst>
          <pc:docMk/>
          <pc:sldMk cId="1012597076" sldId="2147478231"/>
        </pc:sldMkLst>
        <pc:spChg chg="mod">
          <ac:chgData name="Eskil Tunberg" userId="424c7f99-d495-425f-863b-789c766ce3b7" providerId="ADAL" clId="{2510ADFC-0374-5541-B20D-0E83E6068745}" dt="2025-11-26T14:30:43.758" v="5227" actId="14100"/>
          <ac:spMkLst>
            <pc:docMk/>
            <pc:sldMk cId="1012597076" sldId="2147478231"/>
            <ac:spMk id="18" creationId="{B8A69CB4-20D1-DBFE-C7AC-4F3368FD43A6}"/>
          </ac:spMkLst>
        </pc:spChg>
        <pc:spChg chg="mod">
          <ac:chgData name="Eskil Tunberg" userId="424c7f99-d495-425f-863b-789c766ce3b7" providerId="ADAL" clId="{2510ADFC-0374-5541-B20D-0E83E6068745}" dt="2025-11-26T14:31:00.277" v="5229" actId="14100"/>
          <ac:spMkLst>
            <pc:docMk/>
            <pc:sldMk cId="1012597076" sldId="2147478231"/>
            <ac:spMk id="19" creationId="{7C0A47E1-7935-BD91-8A74-DECAF2E99C67}"/>
          </ac:spMkLst>
        </pc:spChg>
        <pc:spChg chg="mod">
          <ac:chgData name="Eskil Tunberg" userId="424c7f99-d495-425f-863b-789c766ce3b7" providerId="ADAL" clId="{2510ADFC-0374-5541-B20D-0E83E6068745}" dt="2025-11-26T14:30:55.117" v="5228" actId="14100"/>
          <ac:spMkLst>
            <pc:docMk/>
            <pc:sldMk cId="1012597076" sldId="2147478231"/>
            <ac:spMk id="20" creationId="{1C9D26C8-8CE6-D9BE-9F92-35EF0D3CFC3E}"/>
          </ac:spMkLst>
        </pc:spChg>
      </pc:sldChg>
      <pc:sldChg chg="modNotesTx">
        <pc:chgData name="Eskil Tunberg" userId="424c7f99-d495-425f-863b-789c766ce3b7" providerId="ADAL" clId="{2510ADFC-0374-5541-B20D-0E83E6068745}" dt="2025-11-24T14:51:12.542" v="3276" actId="20577"/>
        <pc:sldMkLst>
          <pc:docMk/>
          <pc:sldMk cId="3677343530" sldId="2147478232"/>
        </pc:sldMkLst>
      </pc:sldChg>
      <pc:sldChg chg="modSp mod modCm modNotesTx">
        <pc:chgData name="Eskil Tunberg" userId="424c7f99-d495-425f-863b-789c766ce3b7" providerId="ADAL" clId="{2510ADFC-0374-5541-B20D-0E83E6068745}" dt="2025-11-24T14:46:22.592" v="3215" actId="20577"/>
        <pc:sldMkLst>
          <pc:docMk/>
          <pc:sldMk cId="1851089898" sldId="2147478233"/>
        </pc:sldMkLst>
        <pc:spChg chg="mod">
          <ac:chgData name="Eskil Tunberg" userId="424c7f99-d495-425f-863b-789c766ce3b7" providerId="ADAL" clId="{2510ADFC-0374-5541-B20D-0E83E6068745}" dt="2025-11-24T14:46:22.592" v="3215" actId="20577"/>
          <ac:spMkLst>
            <pc:docMk/>
            <pc:sldMk cId="1851089898" sldId="2147478233"/>
            <ac:spMk id="8" creationId="{768AC83F-DB0B-1A38-5619-76B2A54E0B07}"/>
          </ac:spMkLst>
        </pc:spChg>
        <pc:extLst>
          <p:ext xmlns:p="http://schemas.openxmlformats.org/presentationml/2006/main" uri="{D6D511B9-2390-475A-947B-AFAB55BFBCF1}">
            <pc226:cmChg xmlns:pc226="http://schemas.microsoft.com/office/powerpoint/2022/06/main/command" chg="mod">
              <pc226:chgData name="Eskil Tunberg" userId="424c7f99-d495-425f-863b-789c766ce3b7" providerId="ADAL" clId="{2510ADFC-0374-5541-B20D-0E83E6068745}" dt="2025-11-24T14:46:22.592" v="3215" actId="20577"/>
              <pc2:cmMkLst xmlns:pc2="http://schemas.microsoft.com/office/powerpoint/2019/9/main/command">
                <pc:docMk/>
                <pc:sldMk cId="1851089898" sldId="2147478233"/>
                <pc2:cmMk id="{0429806D-03E9-4E94-B669-EDA6AACBA68F}"/>
              </pc2:cmMkLst>
            </pc226:cmChg>
          </p:ext>
        </pc:extLst>
      </pc:sldChg>
      <pc:sldChg chg="modSp mod modNotesTx">
        <pc:chgData name="Eskil Tunberg" userId="424c7f99-d495-425f-863b-789c766ce3b7" providerId="ADAL" clId="{2510ADFC-0374-5541-B20D-0E83E6068745}" dt="2025-11-24T14:45:20.952" v="3203" actId="20577"/>
        <pc:sldMkLst>
          <pc:docMk/>
          <pc:sldMk cId="1216517668" sldId="2147478234"/>
        </pc:sldMkLst>
        <pc:graphicFrameChg chg="modGraphic">
          <ac:chgData name="Eskil Tunberg" userId="424c7f99-d495-425f-863b-789c766ce3b7" providerId="ADAL" clId="{2510ADFC-0374-5541-B20D-0E83E6068745}" dt="2025-11-24T14:45:20.952" v="3203" actId="20577"/>
          <ac:graphicFrameMkLst>
            <pc:docMk/>
            <pc:sldMk cId="1216517668" sldId="2147478234"/>
            <ac:graphicFrameMk id="5" creationId="{CE678439-8572-4B1C-161C-49013BD1F21C}"/>
          </ac:graphicFrameMkLst>
        </pc:graphicFrameChg>
      </pc:sldChg>
      <pc:sldChg chg="modSp mod modNotesTx">
        <pc:chgData name="Eskil Tunberg" userId="424c7f99-d495-425f-863b-789c766ce3b7" providerId="ADAL" clId="{2510ADFC-0374-5541-B20D-0E83E6068745}" dt="2025-11-26T14:33:30.940" v="5231" actId="20577"/>
        <pc:sldMkLst>
          <pc:docMk/>
          <pc:sldMk cId="3419907927" sldId="2147478236"/>
        </pc:sldMkLst>
        <pc:spChg chg="mod">
          <ac:chgData name="Eskil Tunberg" userId="424c7f99-d495-425f-863b-789c766ce3b7" providerId="ADAL" clId="{2510ADFC-0374-5541-B20D-0E83E6068745}" dt="2025-11-24T14:38:06.257" v="3149" actId="1038"/>
          <ac:spMkLst>
            <pc:docMk/>
            <pc:sldMk cId="3419907927" sldId="2147478236"/>
            <ac:spMk id="42" creationId="{E9E4A467-1A7D-A73F-3D2A-F38488D5687B}"/>
          </ac:spMkLst>
        </pc:spChg>
      </pc:sldChg>
      <pc:sldChg chg="modSp mod modNotesTx">
        <pc:chgData name="Eskil Tunberg" userId="424c7f99-d495-425f-863b-789c766ce3b7" providerId="ADAL" clId="{2510ADFC-0374-5541-B20D-0E83E6068745}" dt="2025-11-26T14:26:01.271" v="5207" actId="113"/>
        <pc:sldMkLst>
          <pc:docMk/>
          <pc:sldMk cId="1998448479" sldId="2147478237"/>
        </pc:sldMkLst>
      </pc:sldChg>
      <pc:sldChg chg="modSp modNotesTx">
        <pc:chgData name="Eskil Tunberg" userId="424c7f99-d495-425f-863b-789c766ce3b7" providerId="ADAL" clId="{2510ADFC-0374-5541-B20D-0E83E6068745}" dt="2025-11-24T11:59:18.075" v="2416" actId="20577"/>
        <pc:sldMkLst>
          <pc:docMk/>
          <pc:sldMk cId="809625356" sldId="2147478242"/>
        </pc:sldMkLst>
        <pc:spChg chg="mod">
          <ac:chgData name="Eskil Tunberg" userId="424c7f99-d495-425f-863b-789c766ce3b7" providerId="ADAL" clId="{2510ADFC-0374-5541-B20D-0E83E6068745}" dt="2025-11-24T11:59:00.730" v="2409"/>
          <ac:spMkLst>
            <pc:docMk/>
            <pc:sldMk cId="809625356" sldId="2147478242"/>
            <ac:spMk id="7" creationId="{7A44CD94-2024-26ED-9413-1025C7AEB3D8}"/>
          </ac:spMkLst>
        </pc:spChg>
      </pc:sldChg>
      <pc:sldChg chg="modSp mod modNotesTx">
        <pc:chgData name="Eskil Tunberg" userId="424c7f99-d495-425f-863b-789c766ce3b7" providerId="ADAL" clId="{2510ADFC-0374-5541-B20D-0E83E6068745}" dt="2025-11-24T14:41:59.481" v="3179" actId="20577"/>
        <pc:sldMkLst>
          <pc:docMk/>
          <pc:sldMk cId="1438194751" sldId="2147478243"/>
        </pc:sldMkLst>
        <pc:spChg chg="mod">
          <ac:chgData name="Eskil Tunberg" userId="424c7f99-d495-425f-863b-789c766ce3b7" providerId="ADAL" clId="{2510ADFC-0374-5541-B20D-0E83E6068745}" dt="2025-11-24T14:41:59.481" v="3179" actId="20577"/>
          <ac:spMkLst>
            <pc:docMk/>
            <pc:sldMk cId="1438194751" sldId="2147478243"/>
            <ac:spMk id="3" creationId="{6DABE090-52E0-6D11-0E6C-79451A4CB0F3}"/>
          </ac:spMkLst>
        </pc:spChg>
      </pc:sldChg>
      <pc:sldChg chg="modSp mod modNotesTx">
        <pc:chgData name="Eskil Tunberg" userId="424c7f99-d495-425f-863b-789c766ce3b7" providerId="ADAL" clId="{2510ADFC-0374-5541-B20D-0E83E6068745}" dt="2025-11-26T10:26:57.385" v="5204" actId="115"/>
        <pc:sldMkLst>
          <pc:docMk/>
          <pc:sldMk cId="2700087780" sldId="2147478244"/>
        </pc:sldMkLst>
        <pc:spChg chg="mod">
          <ac:chgData name="Eskil Tunberg" userId="424c7f99-d495-425f-863b-789c766ce3b7" providerId="ADAL" clId="{2510ADFC-0374-5541-B20D-0E83E6068745}" dt="2025-11-24T14:51:33.614" v="3282" actId="20577"/>
          <ac:spMkLst>
            <pc:docMk/>
            <pc:sldMk cId="2700087780" sldId="2147478244"/>
            <ac:spMk id="8" creationId="{E0ACD175-65CD-4712-4E9E-003B7CD2CAC6}"/>
          </ac:spMkLst>
        </pc:spChg>
        <pc:spChg chg="mod">
          <ac:chgData name="Eskil Tunberg" userId="424c7f99-d495-425f-863b-789c766ce3b7" providerId="ADAL" clId="{2510ADFC-0374-5541-B20D-0E83E6068745}" dt="2025-11-25T11:56:44.058" v="4940" actId="20577"/>
          <ac:spMkLst>
            <pc:docMk/>
            <pc:sldMk cId="2700087780" sldId="2147478244"/>
            <ac:spMk id="25" creationId="{CB16064C-D914-C481-88FE-A974F6612FFB}"/>
          </ac:spMkLst>
        </pc:spChg>
        <pc:graphicFrameChg chg="mod">
          <ac:chgData name="Eskil Tunberg" userId="424c7f99-d495-425f-863b-789c766ce3b7" providerId="ADAL" clId="{2510ADFC-0374-5541-B20D-0E83E6068745}" dt="2025-11-25T14:22:45.899" v="5171" actId="1076"/>
          <ac:graphicFrameMkLst>
            <pc:docMk/>
            <pc:sldMk cId="2700087780" sldId="2147478244"/>
            <ac:graphicFrameMk id="2" creationId="{939DDE35-9E63-CCBD-D536-700F32644C75}"/>
          </ac:graphicFrameMkLst>
        </pc:graphicFrameChg>
        <pc:graphicFrameChg chg="mod modGraphic">
          <ac:chgData name="Eskil Tunberg" userId="424c7f99-d495-425f-863b-789c766ce3b7" providerId="ADAL" clId="{2510ADFC-0374-5541-B20D-0E83E6068745}" dt="2025-11-25T11:55:35.329" v="4925"/>
          <ac:graphicFrameMkLst>
            <pc:docMk/>
            <pc:sldMk cId="2700087780" sldId="2147478244"/>
            <ac:graphicFrameMk id="11" creationId="{FB24E648-F939-A89E-73FE-A28E48C15E3F}"/>
          </ac:graphicFrameMkLst>
        </pc:graphicFrameChg>
        <pc:graphicFrameChg chg="modGraphic">
          <ac:chgData name="Eskil Tunberg" userId="424c7f99-d495-425f-863b-789c766ce3b7" providerId="ADAL" clId="{2510ADFC-0374-5541-B20D-0E83E6068745}" dt="2025-11-25T11:56:10.543" v="4936" actId="20577"/>
          <ac:graphicFrameMkLst>
            <pc:docMk/>
            <pc:sldMk cId="2700087780" sldId="2147478244"/>
            <ac:graphicFrameMk id="16" creationId="{15DA6FCC-6480-41F0-0DC5-829CA7CE717D}"/>
          </ac:graphicFrameMkLst>
        </pc:graphicFrameChg>
        <pc:graphicFrameChg chg="mod modGraphic">
          <ac:chgData name="Eskil Tunberg" userId="424c7f99-d495-425f-863b-789c766ce3b7" providerId="ADAL" clId="{2510ADFC-0374-5541-B20D-0E83E6068745}" dt="2025-11-25T13:33:46.010" v="5169" actId="255"/>
          <ac:graphicFrameMkLst>
            <pc:docMk/>
            <pc:sldMk cId="2700087780" sldId="2147478244"/>
            <ac:graphicFrameMk id="20" creationId="{81CB00EC-FEEF-0432-E2B1-661A8D89F923}"/>
          </ac:graphicFrameMkLst>
        </pc:graphicFrameChg>
      </pc:sldChg>
      <pc:sldChg chg="modNotesTx">
        <pc:chgData name="Eskil Tunberg" userId="424c7f99-d495-425f-863b-789c766ce3b7" providerId="ADAL" clId="{2510ADFC-0374-5541-B20D-0E83E6068745}" dt="2025-11-25T08:57:32.759" v="4501" actId="20577"/>
        <pc:sldMkLst>
          <pc:docMk/>
          <pc:sldMk cId="548848916" sldId="2147478245"/>
        </pc:sldMkLst>
      </pc:sldChg>
      <pc:sldChg chg="modSp new mod">
        <pc:chgData name="Eskil Tunberg" userId="424c7f99-d495-425f-863b-789c766ce3b7" providerId="ADAL" clId="{2510ADFC-0374-5541-B20D-0E83E6068745}" dt="2025-11-25T08:24:29.533" v="3519" actId="20577"/>
        <pc:sldMkLst>
          <pc:docMk/>
          <pc:sldMk cId="1762989589" sldId="2147478246"/>
        </pc:sldMkLst>
        <pc:spChg chg="mod">
          <ac:chgData name="Eskil Tunberg" userId="424c7f99-d495-425f-863b-789c766ce3b7" providerId="ADAL" clId="{2510ADFC-0374-5541-B20D-0E83E6068745}" dt="2025-11-25T08:24:29.533" v="3519" actId="20577"/>
          <ac:spMkLst>
            <pc:docMk/>
            <pc:sldMk cId="1762989589" sldId="2147478246"/>
            <ac:spMk id="2" creationId="{8510FF04-7587-893C-412F-C920C4FADB84}"/>
          </ac:spMkLst>
        </pc:spChg>
      </pc:sldChg>
      <pc:sldChg chg="modSp add mod modNotesTx">
        <pc:chgData name="Eskil Tunberg" userId="424c7f99-d495-425f-863b-789c766ce3b7" providerId="ADAL" clId="{2510ADFC-0374-5541-B20D-0E83E6068745}" dt="2025-11-25T08:41:05" v="4456" actId="20577"/>
        <pc:sldMkLst>
          <pc:docMk/>
          <pc:sldMk cId="3789141678" sldId="2147478248"/>
        </pc:sldMkLst>
        <pc:spChg chg="mod">
          <ac:chgData name="Eskil Tunberg" userId="424c7f99-d495-425f-863b-789c766ce3b7" providerId="ADAL" clId="{2510ADFC-0374-5541-B20D-0E83E6068745}" dt="2025-11-25T08:33:39.644" v="3832" actId="20577"/>
          <ac:spMkLst>
            <pc:docMk/>
            <pc:sldMk cId="3789141678" sldId="2147478248"/>
            <ac:spMk id="6" creationId="{87F85B39-20F0-0E2D-54FE-EAC3F881E5A1}"/>
          </ac:spMkLst>
        </pc:spChg>
        <pc:spChg chg="mod">
          <ac:chgData name="Eskil Tunberg" userId="424c7f99-d495-425f-863b-789c766ce3b7" providerId="ADAL" clId="{2510ADFC-0374-5541-B20D-0E83E6068745}" dt="2025-11-25T08:34:28.607" v="3948" actId="20577"/>
          <ac:spMkLst>
            <pc:docMk/>
            <pc:sldMk cId="3789141678" sldId="2147478248"/>
            <ac:spMk id="8" creationId="{483DDE97-2121-2FC9-BCCA-930062ED0B21}"/>
          </ac:spMkLst>
        </pc:spChg>
      </pc:sldChg>
      <pc:sldChg chg="addSp delSp modSp new modAnim modNotesTx">
        <pc:chgData name="Eskil Tunberg" userId="424c7f99-d495-425f-863b-789c766ce3b7" providerId="ADAL" clId="{2510ADFC-0374-5541-B20D-0E83E6068745}" dt="2025-12-11T14:17:59.726" v="5339" actId="947"/>
        <pc:sldMkLst>
          <pc:docMk/>
          <pc:sldMk cId="2105706110" sldId="2147478250"/>
        </pc:sldMkLst>
        <pc:spChg chg="del">
          <ac:chgData name="Eskil Tunberg" userId="424c7f99-d495-425f-863b-789c766ce3b7" providerId="ADAL" clId="{2510ADFC-0374-5541-B20D-0E83E6068745}" dt="2025-12-11T14:16:20.776" v="5233"/>
          <ac:spMkLst>
            <pc:docMk/>
            <pc:sldMk cId="2105706110" sldId="2147478250"/>
            <ac:spMk id="2" creationId="{D030ED6C-A9B8-3AAB-BC65-E03C2739D766}"/>
          </ac:spMkLst>
        </pc:spChg>
        <pc:picChg chg="add mod">
          <ac:chgData name="Eskil Tunberg" userId="424c7f99-d495-425f-863b-789c766ce3b7" providerId="ADAL" clId="{2510ADFC-0374-5541-B20D-0E83E6068745}" dt="2025-12-11T14:16:20.776" v="5233"/>
          <ac:picMkLst>
            <pc:docMk/>
            <pc:sldMk cId="2105706110" sldId="2147478250"/>
            <ac:picMk id="4" creationId="{3068D479-5F1E-D639-6F38-E03A8976F1F7}"/>
          </ac:picMkLst>
        </pc:picChg>
      </pc:sldChg>
    </pc:docChg>
  </pc:docChgLst>
  <pc:docChgLst>
    <pc:chgData name="Eskil Tunberg" userId="S::eskil.tunberg@uhmynd.se::424c7f99-d495-425f-863b-789c766ce3b7" providerId="AD" clId="Web-{836E6E26-FC84-76CB-DCC3-A2ADC7EFD88B}"/>
    <pc:docChg chg="modSld">
      <pc:chgData name="Eskil Tunberg" userId="S::eskil.tunberg@uhmynd.se::424c7f99-d495-425f-863b-789c766ce3b7" providerId="AD" clId="Web-{836E6E26-FC84-76CB-DCC3-A2ADC7EFD88B}" dt="2025-11-25T08:23:05.932" v="14" actId="20577"/>
      <pc:docMkLst>
        <pc:docMk/>
      </pc:docMkLst>
      <pc:sldChg chg="modSp modCm">
        <pc:chgData name="Eskil Tunberg" userId="S::eskil.tunberg@uhmynd.se::424c7f99-d495-425f-863b-789c766ce3b7" providerId="AD" clId="Web-{836E6E26-FC84-76CB-DCC3-A2ADC7EFD88B}" dt="2025-11-25T08:23:05.932" v="14" actId="20577"/>
        <pc:sldMkLst>
          <pc:docMk/>
          <pc:sldMk cId="4149046439" sldId="264"/>
        </pc:sldMkLst>
        <pc:spChg chg="mod">
          <ac:chgData name="Eskil Tunberg" userId="S::eskil.tunberg@uhmynd.se::424c7f99-d495-425f-863b-789c766ce3b7" providerId="AD" clId="Web-{836E6E26-FC84-76CB-DCC3-A2ADC7EFD88B}" dt="2025-11-25T08:23:05.932" v="14" actId="20577"/>
          <ac:spMkLst>
            <pc:docMk/>
            <pc:sldMk cId="4149046439" sldId="264"/>
            <ac:spMk id="2" creationId="{AE90FF74-EC68-2731-E42F-C40B6D5D250F}"/>
          </ac:spMkLst>
        </pc:spChg>
        <pc:extLst>
          <p:ext xmlns:p="http://schemas.openxmlformats.org/presentationml/2006/main" uri="{D6D511B9-2390-475A-947B-AFAB55BFBCF1}">
            <pc226:cmChg xmlns:pc226="http://schemas.microsoft.com/office/powerpoint/2022/06/main/command" chg="mod">
              <pc226:chgData name="Eskil Tunberg" userId="S::eskil.tunberg@uhmynd.se::424c7f99-d495-425f-863b-789c766ce3b7" providerId="AD" clId="Web-{836E6E26-FC84-76CB-DCC3-A2ADC7EFD88B}" dt="2025-11-25T08:23:03.260" v="13" actId="20577"/>
              <pc2:cmMkLst xmlns:pc2="http://schemas.microsoft.com/office/powerpoint/2019/9/main/command">
                <pc:docMk/>
                <pc:sldMk cId="4149046439" sldId="264"/>
                <pc2:cmMk id="{DD9D15CE-7A74-4628-A761-361B43037956}"/>
              </pc2:cmMkLst>
            </pc226:cmChg>
          </p:ext>
        </pc:extLst>
      </pc:sldChg>
    </pc:docChg>
  </pc:docChgLst>
  <pc:docChgLst>
    <pc:chgData name="Elisabeth Merck Rasin" userId="3ed960d9-71e4-465a-b9d0-e360dc7d60c9" providerId="ADAL" clId="{0B5C1D9A-47A8-4145-A74C-6F376265C764}"/>
    <pc:docChg chg="undo redo custSel addSld delSld modSld sldOrd modMainMaster">
      <pc:chgData name="Elisabeth Merck Rasin" userId="3ed960d9-71e4-465a-b9d0-e360dc7d60c9" providerId="ADAL" clId="{0B5C1D9A-47A8-4145-A74C-6F376265C764}" dt="2025-12-11T14:25:29.646" v="14149" actId="13244"/>
      <pc:docMkLst>
        <pc:docMk/>
      </pc:docMkLst>
      <pc:sldChg chg="addSp modSp mod chgLayout">
        <pc:chgData name="Elisabeth Merck Rasin" userId="3ed960d9-71e4-465a-b9d0-e360dc7d60c9" providerId="ADAL" clId="{0B5C1D9A-47A8-4145-A74C-6F376265C764}" dt="2025-12-10T09:19:48.374" v="12808"/>
        <pc:sldMkLst>
          <pc:docMk/>
          <pc:sldMk cId="2432694394" sldId="262"/>
        </pc:sldMkLst>
        <pc:spChg chg="mod ord">
          <ac:chgData name="Elisabeth Merck Rasin" userId="3ed960d9-71e4-465a-b9d0-e360dc7d60c9" providerId="ADAL" clId="{0B5C1D9A-47A8-4145-A74C-6F376265C764}" dt="2025-12-10T09:19:33.949" v="12807" actId="700"/>
          <ac:spMkLst>
            <pc:docMk/>
            <pc:sldMk cId="2432694394" sldId="262"/>
            <ac:spMk id="2" creationId="{48E0AD87-D7F0-6865-8ACC-3F3E33DDFF9A}"/>
          </ac:spMkLst>
        </pc:spChg>
        <pc:spChg chg="add mod">
          <ac:chgData name="Elisabeth Merck Rasin" userId="3ed960d9-71e4-465a-b9d0-e360dc7d60c9" providerId="ADAL" clId="{0B5C1D9A-47A8-4145-A74C-6F376265C764}" dt="2025-12-10T09:19:48.374" v="12808"/>
          <ac:spMkLst>
            <pc:docMk/>
            <pc:sldMk cId="2432694394" sldId="262"/>
            <ac:spMk id="3" creationId="{E7E4A185-BB53-1D89-3A09-8BF054681147}"/>
          </ac:spMkLst>
        </pc:spChg>
        <pc:spChg chg="mod ord">
          <ac:chgData name="Elisabeth Merck Rasin" userId="3ed960d9-71e4-465a-b9d0-e360dc7d60c9" providerId="ADAL" clId="{0B5C1D9A-47A8-4145-A74C-6F376265C764}" dt="2025-12-10T09:19:33.949" v="12807" actId="700"/>
          <ac:spMkLst>
            <pc:docMk/>
            <pc:sldMk cId="2432694394" sldId="262"/>
            <ac:spMk id="6" creationId="{2C95DAAA-6D7F-EF5F-C785-FFE62D0F4560}"/>
          </ac:spMkLst>
        </pc:spChg>
      </pc:sldChg>
      <pc:sldChg chg="addSp delSp modSp mod modClrScheme chgLayout">
        <pc:chgData name="Elisabeth Merck Rasin" userId="3ed960d9-71e4-465a-b9d0-e360dc7d60c9" providerId="ADAL" clId="{0B5C1D9A-47A8-4145-A74C-6F376265C764}" dt="2025-12-10T15:22:57.807" v="14107"/>
        <pc:sldMkLst>
          <pc:docMk/>
          <pc:sldMk cId="3129382306" sldId="270"/>
        </pc:sldMkLst>
        <pc:spChg chg="mod ord">
          <ac:chgData name="Elisabeth Merck Rasin" userId="3ed960d9-71e4-465a-b9d0-e360dc7d60c9" providerId="ADAL" clId="{0B5C1D9A-47A8-4145-A74C-6F376265C764}" dt="2025-11-23T19:13:04.095" v="12308" actId="1076"/>
          <ac:spMkLst>
            <pc:docMk/>
            <pc:sldMk cId="3129382306" sldId="270"/>
            <ac:spMk id="3" creationId="{68FD3BC0-E24D-BD11-91E9-1FE15511DFB1}"/>
          </ac:spMkLst>
        </pc:spChg>
        <pc:spChg chg="add mod">
          <ac:chgData name="Elisabeth Merck Rasin" userId="3ed960d9-71e4-465a-b9d0-e360dc7d60c9" providerId="ADAL" clId="{0B5C1D9A-47A8-4145-A74C-6F376265C764}" dt="2025-12-10T09:20:03.645" v="12810"/>
          <ac:spMkLst>
            <pc:docMk/>
            <pc:sldMk cId="3129382306" sldId="270"/>
            <ac:spMk id="5" creationId="{C9654C83-5EE9-ED65-F455-B84A17072D23}"/>
          </ac:spMkLst>
        </pc:spChg>
        <pc:picChg chg="add mod">
          <ac:chgData name="Elisabeth Merck Rasin" userId="3ed960d9-71e4-465a-b9d0-e360dc7d60c9" providerId="ADAL" clId="{0B5C1D9A-47A8-4145-A74C-6F376265C764}" dt="2025-12-10T15:22:57.807" v="14107"/>
          <ac:picMkLst>
            <pc:docMk/>
            <pc:sldMk cId="3129382306" sldId="270"/>
            <ac:picMk id="9" creationId="{74FCD65C-8304-06CC-ACA1-73610754BDA5}"/>
          </ac:picMkLst>
        </pc:picChg>
      </pc:sldChg>
      <pc:sldChg chg="addSp delSp modSp mod">
        <pc:chgData name="Elisabeth Merck Rasin" userId="3ed960d9-71e4-465a-b9d0-e360dc7d60c9" providerId="ADAL" clId="{0B5C1D9A-47A8-4145-A74C-6F376265C764}" dt="2025-12-10T15:34:33.237" v="14120" actId="1076"/>
        <pc:sldMkLst>
          <pc:docMk/>
          <pc:sldMk cId="2236729235" sldId="280"/>
        </pc:sldMkLst>
        <pc:spChg chg="del">
          <ac:chgData name="Elisabeth Merck Rasin" userId="3ed960d9-71e4-465a-b9d0-e360dc7d60c9" providerId="ADAL" clId="{0B5C1D9A-47A8-4145-A74C-6F376265C764}" dt="2025-12-10T09:45:54.576" v="12948" actId="478"/>
          <ac:spMkLst>
            <pc:docMk/>
            <pc:sldMk cId="2236729235" sldId="280"/>
            <ac:spMk id="7" creationId="{7BB3BC94-A604-B52D-6859-E449565508C5}"/>
          </ac:spMkLst>
        </pc:spChg>
        <pc:spChg chg="mod">
          <ac:chgData name="Elisabeth Merck Rasin" userId="3ed960d9-71e4-465a-b9d0-e360dc7d60c9" providerId="ADAL" clId="{0B5C1D9A-47A8-4145-A74C-6F376265C764}" dt="2025-12-09T19:51:31.228" v="12690" actId="207"/>
          <ac:spMkLst>
            <pc:docMk/>
            <pc:sldMk cId="2236729235" sldId="280"/>
            <ac:spMk id="10" creationId="{E423D13C-0831-2A49-128C-F4E8989B7F17}"/>
          </ac:spMkLst>
        </pc:spChg>
        <pc:spChg chg="mod">
          <ac:chgData name="Elisabeth Merck Rasin" userId="3ed960d9-71e4-465a-b9d0-e360dc7d60c9" providerId="ADAL" clId="{0B5C1D9A-47A8-4145-A74C-6F376265C764}" dt="2025-12-09T19:51:28.278" v="12689" actId="207"/>
          <ac:spMkLst>
            <pc:docMk/>
            <pc:sldMk cId="2236729235" sldId="280"/>
            <ac:spMk id="12" creationId="{9074EE18-1427-8BD5-04F0-FC0C49D7EFA6}"/>
          </ac:spMkLst>
        </pc:spChg>
        <pc:spChg chg="del topLvl">
          <ac:chgData name="Elisabeth Merck Rasin" userId="3ed960d9-71e4-465a-b9d0-e360dc7d60c9" providerId="ADAL" clId="{0B5C1D9A-47A8-4145-A74C-6F376265C764}" dt="2025-12-10T15:34:19.286" v="14117" actId="478"/>
          <ac:spMkLst>
            <pc:docMk/>
            <pc:sldMk cId="2236729235" sldId="280"/>
            <ac:spMk id="18" creationId="{04ADDADF-A0E5-3F7D-5900-BDBBB4419EA1}"/>
          </ac:spMkLst>
        </pc:spChg>
        <pc:spChg chg="mod">
          <ac:chgData name="Elisabeth Merck Rasin" userId="3ed960d9-71e4-465a-b9d0-e360dc7d60c9" providerId="ADAL" clId="{0B5C1D9A-47A8-4145-A74C-6F376265C764}" dt="2025-12-10T15:34:33.237" v="14120" actId="1076"/>
          <ac:spMkLst>
            <pc:docMk/>
            <pc:sldMk cId="2236729235" sldId="280"/>
            <ac:spMk id="20" creationId="{C4B370A9-70E4-0474-4097-16DC44F70F0C}"/>
          </ac:spMkLst>
        </pc:spChg>
        <pc:spChg chg="del">
          <ac:chgData name="Elisabeth Merck Rasin" userId="3ed960d9-71e4-465a-b9d0-e360dc7d60c9" providerId="ADAL" clId="{0B5C1D9A-47A8-4145-A74C-6F376265C764}" dt="2025-12-10T15:34:24.710" v="14119" actId="478"/>
          <ac:spMkLst>
            <pc:docMk/>
            <pc:sldMk cId="2236729235" sldId="280"/>
            <ac:spMk id="21" creationId="{C308F998-3C2C-BCF6-B0ED-D98B5A02EDC4}"/>
          </ac:spMkLst>
        </pc:spChg>
        <pc:grpChg chg="del">
          <ac:chgData name="Elisabeth Merck Rasin" userId="3ed960d9-71e4-465a-b9d0-e360dc7d60c9" providerId="ADAL" clId="{0B5C1D9A-47A8-4145-A74C-6F376265C764}" dt="2025-12-10T15:34:19.286" v="14117" actId="478"/>
          <ac:grpSpMkLst>
            <pc:docMk/>
            <pc:sldMk cId="2236729235" sldId="280"/>
            <ac:grpSpMk id="4" creationId="{82C3E234-22E0-2A4B-8570-21F76D51E68B}"/>
          </ac:grpSpMkLst>
        </pc:grpChg>
        <pc:grpChg chg="mod">
          <ac:chgData name="Elisabeth Merck Rasin" userId="3ed960d9-71e4-465a-b9d0-e360dc7d60c9" providerId="ADAL" clId="{0B5C1D9A-47A8-4145-A74C-6F376265C764}" dt="2025-12-10T15:34:33.237" v="14120" actId="1076"/>
          <ac:grpSpMkLst>
            <pc:docMk/>
            <pc:sldMk cId="2236729235" sldId="280"/>
            <ac:grpSpMk id="5" creationId="{020F90F3-24A4-4EBD-E74E-98142E7835E0}"/>
          </ac:grpSpMkLst>
        </pc:grpChg>
        <pc:grpChg chg="mod">
          <ac:chgData name="Elisabeth Merck Rasin" userId="3ed960d9-71e4-465a-b9d0-e360dc7d60c9" providerId="ADAL" clId="{0B5C1D9A-47A8-4145-A74C-6F376265C764}" dt="2025-12-10T15:34:33.237" v="14120" actId="1076"/>
          <ac:grpSpMkLst>
            <pc:docMk/>
            <pc:sldMk cId="2236729235" sldId="280"/>
            <ac:grpSpMk id="6" creationId="{8BF849B8-9269-5BBE-39E7-54D135D9B300}"/>
          </ac:grpSpMkLst>
        </pc:grpChg>
        <pc:picChg chg="del topLvl">
          <ac:chgData name="Elisabeth Merck Rasin" userId="3ed960d9-71e4-465a-b9d0-e360dc7d60c9" providerId="ADAL" clId="{0B5C1D9A-47A8-4145-A74C-6F376265C764}" dt="2025-12-10T15:34:21.465" v="14118" actId="478"/>
          <ac:picMkLst>
            <pc:docMk/>
            <pc:sldMk cId="2236729235" sldId="280"/>
            <ac:picMk id="19" creationId="{3336B84E-BBB2-1DF4-BDC0-93F296D6EDB7}"/>
          </ac:picMkLst>
        </pc:picChg>
        <pc:picChg chg="add del">
          <ac:chgData name="Elisabeth Merck Rasin" userId="3ed960d9-71e4-465a-b9d0-e360dc7d60c9" providerId="ADAL" clId="{0B5C1D9A-47A8-4145-A74C-6F376265C764}" dt="2025-12-10T15:33:10.145" v="14116" actId="478"/>
          <ac:picMkLst>
            <pc:docMk/>
            <pc:sldMk cId="2236729235" sldId="280"/>
            <ac:picMk id="1026" creationId="{3BFD2367-9144-02AA-F204-633B83211FE8}"/>
          </ac:picMkLst>
        </pc:picChg>
      </pc:sldChg>
      <pc:sldChg chg="addSp modSp mod">
        <pc:chgData name="Elisabeth Merck Rasin" userId="3ed960d9-71e4-465a-b9d0-e360dc7d60c9" providerId="ADAL" clId="{0B5C1D9A-47A8-4145-A74C-6F376265C764}" dt="2025-12-10T15:18:20.504" v="14081" actId="962"/>
        <pc:sldMkLst>
          <pc:docMk/>
          <pc:sldMk cId="2819796371" sldId="281"/>
        </pc:sldMkLst>
        <pc:spChg chg="ord">
          <ac:chgData name="Elisabeth Merck Rasin" userId="3ed960d9-71e4-465a-b9d0-e360dc7d60c9" providerId="ADAL" clId="{0B5C1D9A-47A8-4145-A74C-6F376265C764}" dt="2025-12-10T14:58:03.964" v="13946"/>
          <ac:spMkLst>
            <pc:docMk/>
            <pc:sldMk cId="2819796371" sldId="281"/>
            <ac:spMk id="2" creationId="{68F8725E-674A-016E-9658-8A0F30438BC4}"/>
          </ac:spMkLst>
        </pc:spChg>
        <pc:spChg chg="ord">
          <ac:chgData name="Elisabeth Merck Rasin" userId="3ed960d9-71e4-465a-b9d0-e360dc7d60c9" providerId="ADAL" clId="{0B5C1D9A-47A8-4145-A74C-6F376265C764}" dt="2025-12-10T14:58:03.964" v="13946"/>
          <ac:spMkLst>
            <pc:docMk/>
            <pc:sldMk cId="2819796371" sldId="281"/>
            <ac:spMk id="3" creationId="{AAABD368-7BB7-1D32-E2DE-5C6E19F6770C}"/>
          </ac:spMkLst>
        </pc:spChg>
        <pc:spChg chg="mod ord">
          <ac:chgData name="Elisabeth Merck Rasin" userId="3ed960d9-71e4-465a-b9d0-e360dc7d60c9" providerId="ADAL" clId="{0B5C1D9A-47A8-4145-A74C-6F376265C764}" dt="2025-12-10T15:17:21.912" v="14059" actId="164"/>
          <ac:spMkLst>
            <pc:docMk/>
            <pc:sldMk cId="2819796371" sldId="281"/>
            <ac:spMk id="4" creationId="{54518F1F-9E2E-84F6-EA14-D52697CA4C51}"/>
          </ac:spMkLst>
        </pc:spChg>
        <pc:spChg chg="ord">
          <ac:chgData name="Elisabeth Merck Rasin" userId="3ed960d9-71e4-465a-b9d0-e360dc7d60c9" providerId="ADAL" clId="{0B5C1D9A-47A8-4145-A74C-6F376265C764}" dt="2025-12-10T14:58:03.964" v="13946"/>
          <ac:spMkLst>
            <pc:docMk/>
            <pc:sldMk cId="2819796371" sldId="281"/>
            <ac:spMk id="6" creationId="{BB855E4C-D9C7-2D25-A2D5-45C430F06574}"/>
          </ac:spMkLst>
        </pc:spChg>
        <pc:grpChg chg="add mod">
          <ac:chgData name="Elisabeth Merck Rasin" userId="3ed960d9-71e4-465a-b9d0-e360dc7d60c9" providerId="ADAL" clId="{0B5C1D9A-47A8-4145-A74C-6F376265C764}" dt="2025-12-10T15:18:20.504" v="14081" actId="962"/>
          <ac:grpSpMkLst>
            <pc:docMk/>
            <pc:sldMk cId="2819796371" sldId="281"/>
            <ac:grpSpMk id="7" creationId="{605ADDF4-DEEC-FE92-B094-5E0D40428E39}"/>
          </ac:grpSpMkLst>
        </pc:grpChg>
        <pc:picChg chg="mod ord">
          <ac:chgData name="Elisabeth Merck Rasin" userId="3ed960d9-71e4-465a-b9d0-e360dc7d60c9" providerId="ADAL" clId="{0B5C1D9A-47A8-4145-A74C-6F376265C764}" dt="2025-12-10T15:17:21.912" v="14059" actId="164"/>
          <ac:picMkLst>
            <pc:docMk/>
            <pc:sldMk cId="2819796371" sldId="281"/>
            <ac:picMk id="5" creationId="{89D0456F-F8D7-15A9-0791-7894974183A7}"/>
          </ac:picMkLst>
        </pc:picChg>
      </pc:sldChg>
      <pc:sldChg chg="addSp modSp mod">
        <pc:chgData name="Elisabeth Merck Rasin" userId="3ed960d9-71e4-465a-b9d0-e360dc7d60c9" providerId="ADAL" clId="{0B5C1D9A-47A8-4145-A74C-6F376265C764}" dt="2025-12-10T09:42:04.191" v="12908"/>
        <pc:sldMkLst>
          <pc:docMk/>
          <pc:sldMk cId="4235034424" sldId="282"/>
        </pc:sldMkLst>
        <pc:spChg chg="add mod">
          <ac:chgData name="Elisabeth Merck Rasin" userId="3ed960d9-71e4-465a-b9d0-e360dc7d60c9" providerId="ADAL" clId="{0B5C1D9A-47A8-4145-A74C-6F376265C764}" dt="2025-12-10T09:42:04.191" v="12908"/>
          <ac:spMkLst>
            <pc:docMk/>
            <pc:sldMk cId="4235034424" sldId="282"/>
            <ac:spMk id="3" creationId="{52E33809-A679-8AE7-1360-6020A064B6EC}"/>
          </ac:spMkLst>
        </pc:spChg>
        <pc:picChg chg="mod ord">
          <ac:chgData name="Elisabeth Merck Rasin" userId="3ed960d9-71e4-465a-b9d0-e360dc7d60c9" providerId="ADAL" clId="{0B5C1D9A-47A8-4145-A74C-6F376265C764}" dt="2025-12-10T09:41:58.005" v="12907" actId="167"/>
          <ac:picMkLst>
            <pc:docMk/>
            <pc:sldMk cId="4235034424" sldId="282"/>
            <ac:picMk id="2" creationId="{DA0927BC-D935-B03E-0A22-C5BB2CE497AE}"/>
          </ac:picMkLst>
        </pc:picChg>
      </pc:sldChg>
      <pc:sldChg chg="addSp modSp mod">
        <pc:chgData name="Elisabeth Merck Rasin" userId="3ed960d9-71e4-465a-b9d0-e360dc7d60c9" providerId="ADAL" clId="{0B5C1D9A-47A8-4145-A74C-6F376265C764}" dt="2025-12-10T14:15:01.851" v="13808"/>
        <pc:sldMkLst>
          <pc:docMk/>
          <pc:sldMk cId="3845778551" sldId="283"/>
        </pc:sldMkLst>
        <pc:spChg chg="add mod ord">
          <ac:chgData name="Elisabeth Merck Rasin" userId="3ed960d9-71e4-465a-b9d0-e360dc7d60c9" providerId="ADAL" clId="{0B5C1D9A-47A8-4145-A74C-6F376265C764}" dt="2025-12-10T14:15:01.851" v="13808"/>
          <ac:spMkLst>
            <pc:docMk/>
            <pc:sldMk cId="3845778551" sldId="283"/>
            <ac:spMk id="2" creationId="{27B7C37B-AAC6-2109-E79D-B6E7E0D945B8}"/>
          </ac:spMkLst>
        </pc:spChg>
        <pc:spChg chg="mod ord">
          <ac:chgData name="Elisabeth Merck Rasin" userId="3ed960d9-71e4-465a-b9d0-e360dc7d60c9" providerId="ADAL" clId="{0B5C1D9A-47A8-4145-A74C-6F376265C764}" dt="2025-12-10T14:15:01.851" v="13808"/>
          <ac:spMkLst>
            <pc:docMk/>
            <pc:sldMk cId="3845778551" sldId="283"/>
            <ac:spMk id="3" creationId="{A28FA553-9CCF-BB75-2BAB-23C0160ADC73}"/>
          </ac:spMkLst>
        </pc:spChg>
        <pc:spChg chg="add mod ord">
          <ac:chgData name="Elisabeth Merck Rasin" userId="3ed960d9-71e4-465a-b9d0-e360dc7d60c9" providerId="ADAL" clId="{0B5C1D9A-47A8-4145-A74C-6F376265C764}" dt="2025-12-10T14:15:01.851" v="13808"/>
          <ac:spMkLst>
            <pc:docMk/>
            <pc:sldMk cId="3845778551" sldId="283"/>
            <ac:spMk id="4" creationId="{B0F12D26-EA9D-BF5E-BA30-444A2738F4CE}"/>
          </ac:spMkLst>
        </pc:spChg>
        <pc:picChg chg="mod ord">
          <ac:chgData name="Elisabeth Merck Rasin" userId="3ed960d9-71e4-465a-b9d0-e360dc7d60c9" providerId="ADAL" clId="{0B5C1D9A-47A8-4145-A74C-6F376265C764}" dt="2025-12-10T14:15:01.851" v="13808"/>
          <ac:picMkLst>
            <pc:docMk/>
            <pc:sldMk cId="3845778551" sldId="283"/>
            <ac:picMk id="10" creationId="{536B82AD-A01D-4CB0-3E4F-C2ECAB276F40}"/>
          </ac:picMkLst>
        </pc:picChg>
      </pc:sldChg>
      <pc:sldChg chg="modSp mod">
        <pc:chgData name="Elisabeth Merck Rasin" userId="3ed960d9-71e4-465a-b9d0-e360dc7d60c9" providerId="ADAL" clId="{0B5C1D9A-47A8-4145-A74C-6F376265C764}" dt="2025-12-10T14:15:33.106" v="13811"/>
        <pc:sldMkLst>
          <pc:docMk/>
          <pc:sldMk cId="2305001540" sldId="289"/>
        </pc:sldMkLst>
        <pc:spChg chg="ord">
          <ac:chgData name="Elisabeth Merck Rasin" userId="3ed960d9-71e4-465a-b9d0-e360dc7d60c9" providerId="ADAL" clId="{0B5C1D9A-47A8-4145-A74C-6F376265C764}" dt="2025-12-10T14:15:33.106" v="13811"/>
          <ac:spMkLst>
            <pc:docMk/>
            <pc:sldMk cId="2305001540" sldId="289"/>
            <ac:spMk id="2" creationId="{98237DE3-0071-A273-9F37-C60D13085088}"/>
          </ac:spMkLst>
        </pc:spChg>
        <pc:spChg chg="ord">
          <ac:chgData name="Elisabeth Merck Rasin" userId="3ed960d9-71e4-465a-b9d0-e360dc7d60c9" providerId="ADAL" clId="{0B5C1D9A-47A8-4145-A74C-6F376265C764}" dt="2025-12-10T14:15:33.106" v="13811"/>
          <ac:spMkLst>
            <pc:docMk/>
            <pc:sldMk cId="2305001540" sldId="289"/>
            <ac:spMk id="3" creationId="{806BA433-E54A-DFD6-F2BF-68324D9F640C}"/>
          </ac:spMkLst>
        </pc:spChg>
        <pc:spChg chg="ord">
          <ac:chgData name="Elisabeth Merck Rasin" userId="3ed960d9-71e4-465a-b9d0-e360dc7d60c9" providerId="ADAL" clId="{0B5C1D9A-47A8-4145-A74C-6F376265C764}" dt="2025-12-10T14:15:33.106" v="13811"/>
          <ac:spMkLst>
            <pc:docMk/>
            <pc:sldMk cId="2305001540" sldId="289"/>
            <ac:spMk id="4" creationId="{AE593544-9D75-C438-0A59-A106A20E0EC0}"/>
          </ac:spMkLst>
        </pc:spChg>
      </pc:sldChg>
      <pc:sldChg chg="modSp mod">
        <pc:chgData name="Elisabeth Merck Rasin" userId="3ed960d9-71e4-465a-b9d0-e360dc7d60c9" providerId="ADAL" clId="{0B5C1D9A-47A8-4145-A74C-6F376265C764}" dt="2025-12-10T15:23:19.504" v="14108" actId="20577"/>
        <pc:sldMkLst>
          <pc:docMk/>
          <pc:sldMk cId="3517406105" sldId="290"/>
        </pc:sldMkLst>
        <pc:spChg chg="ord">
          <ac:chgData name="Elisabeth Merck Rasin" userId="3ed960d9-71e4-465a-b9d0-e360dc7d60c9" providerId="ADAL" clId="{0B5C1D9A-47A8-4145-A74C-6F376265C764}" dt="2025-12-10T14:15:29.509" v="13810"/>
          <ac:spMkLst>
            <pc:docMk/>
            <pc:sldMk cId="3517406105" sldId="290"/>
            <ac:spMk id="2" creationId="{976FA702-3F0A-DF11-82B9-D7CDF0B87DC3}"/>
          </ac:spMkLst>
        </pc:spChg>
        <pc:spChg chg="mod ord">
          <ac:chgData name="Elisabeth Merck Rasin" userId="3ed960d9-71e4-465a-b9d0-e360dc7d60c9" providerId="ADAL" clId="{0B5C1D9A-47A8-4145-A74C-6F376265C764}" dt="2025-12-10T15:23:19.504" v="14108" actId="20577"/>
          <ac:spMkLst>
            <pc:docMk/>
            <pc:sldMk cId="3517406105" sldId="290"/>
            <ac:spMk id="3" creationId="{BD21FF4B-FA24-D7D3-EA54-FF55F4E5EBA5}"/>
          </ac:spMkLst>
        </pc:spChg>
        <pc:spChg chg="ord">
          <ac:chgData name="Elisabeth Merck Rasin" userId="3ed960d9-71e4-465a-b9d0-e360dc7d60c9" providerId="ADAL" clId="{0B5C1D9A-47A8-4145-A74C-6F376265C764}" dt="2025-12-10T14:15:29.509" v="13810"/>
          <ac:spMkLst>
            <pc:docMk/>
            <pc:sldMk cId="3517406105" sldId="290"/>
            <ac:spMk id="4" creationId="{02932A5A-A5EB-3DFB-ACF1-6FFD9D133C34}"/>
          </ac:spMkLst>
        </pc:spChg>
      </pc:sldChg>
      <pc:sldChg chg="addSp delSp modSp mod">
        <pc:chgData name="Elisabeth Merck Rasin" userId="3ed960d9-71e4-465a-b9d0-e360dc7d60c9" providerId="ADAL" clId="{0B5C1D9A-47A8-4145-A74C-6F376265C764}" dt="2025-12-10T14:15:38.210" v="13812"/>
        <pc:sldMkLst>
          <pc:docMk/>
          <pc:sldMk cId="3407836687" sldId="293"/>
        </pc:sldMkLst>
        <pc:spChg chg="del">
          <ac:chgData name="Elisabeth Merck Rasin" userId="3ed960d9-71e4-465a-b9d0-e360dc7d60c9" providerId="ADAL" clId="{0B5C1D9A-47A8-4145-A74C-6F376265C764}" dt="2025-12-10T09:42:15.382" v="12909" actId="478"/>
          <ac:spMkLst>
            <pc:docMk/>
            <pc:sldMk cId="3407836687" sldId="293"/>
            <ac:spMk id="2" creationId="{281162A2-F594-1772-54B6-FE2A1D47D0E7}"/>
          </ac:spMkLst>
        </pc:spChg>
        <pc:spChg chg="mod ord">
          <ac:chgData name="Elisabeth Merck Rasin" userId="3ed960d9-71e4-465a-b9d0-e360dc7d60c9" providerId="ADAL" clId="{0B5C1D9A-47A8-4145-A74C-6F376265C764}" dt="2025-12-10T14:15:38.210" v="13812"/>
          <ac:spMkLst>
            <pc:docMk/>
            <pc:sldMk cId="3407836687" sldId="293"/>
            <ac:spMk id="3" creationId="{9204E557-D41C-32EF-6888-FFCD65D6B3AD}"/>
          </ac:spMkLst>
        </pc:spChg>
        <pc:spChg chg="mod">
          <ac:chgData name="Elisabeth Merck Rasin" userId="3ed960d9-71e4-465a-b9d0-e360dc7d60c9" providerId="ADAL" clId="{0B5C1D9A-47A8-4145-A74C-6F376265C764}" dt="2025-12-10T12:20:56.478" v="12973" actId="962"/>
          <ac:spMkLst>
            <pc:docMk/>
            <pc:sldMk cId="3407836687" sldId="293"/>
            <ac:spMk id="4" creationId="{04932D09-505C-496E-E078-BFABA0F7F079}"/>
          </ac:spMkLst>
        </pc:spChg>
        <pc:spChg chg="mod ord">
          <ac:chgData name="Elisabeth Merck Rasin" userId="3ed960d9-71e4-465a-b9d0-e360dc7d60c9" providerId="ADAL" clId="{0B5C1D9A-47A8-4145-A74C-6F376265C764}" dt="2025-12-10T14:15:38.210" v="13812"/>
          <ac:spMkLst>
            <pc:docMk/>
            <pc:sldMk cId="3407836687" sldId="293"/>
            <ac:spMk id="5" creationId="{E69CD020-4E53-EADF-C5CB-E1E5C12A23A9}"/>
          </ac:spMkLst>
        </pc:spChg>
        <pc:spChg chg="mod">
          <ac:chgData name="Elisabeth Merck Rasin" userId="3ed960d9-71e4-465a-b9d0-e360dc7d60c9" providerId="ADAL" clId="{0B5C1D9A-47A8-4145-A74C-6F376265C764}" dt="2025-12-10T12:20:57.638" v="12975" actId="962"/>
          <ac:spMkLst>
            <pc:docMk/>
            <pc:sldMk cId="3407836687" sldId="293"/>
            <ac:spMk id="6" creationId="{295766D4-3847-B5A8-FA59-DAF3E22EF066}"/>
          </ac:spMkLst>
        </pc:spChg>
        <pc:spChg chg="mod ord">
          <ac:chgData name="Elisabeth Merck Rasin" userId="3ed960d9-71e4-465a-b9d0-e360dc7d60c9" providerId="ADAL" clId="{0B5C1D9A-47A8-4145-A74C-6F376265C764}" dt="2025-12-10T14:15:38.210" v="13812"/>
          <ac:spMkLst>
            <pc:docMk/>
            <pc:sldMk cId="3407836687" sldId="293"/>
            <ac:spMk id="7" creationId="{12405939-EF12-9EDD-5623-DC5971A9C44F}"/>
          </ac:spMkLst>
        </pc:spChg>
        <pc:spChg chg="mod">
          <ac:chgData name="Elisabeth Merck Rasin" userId="3ed960d9-71e4-465a-b9d0-e360dc7d60c9" providerId="ADAL" clId="{0B5C1D9A-47A8-4145-A74C-6F376265C764}" dt="2025-12-10T12:20:58.420" v="12976" actId="962"/>
          <ac:spMkLst>
            <pc:docMk/>
            <pc:sldMk cId="3407836687" sldId="293"/>
            <ac:spMk id="8" creationId="{CDDD07E6-B17E-E43C-AF81-01BA2C98E55B}"/>
          </ac:spMkLst>
        </pc:spChg>
        <pc:spChg chg="mod">
          <ac:chgData name="Elisabeth Merck Rasin" userId="3ed960d9-71e4-465a-b9d0-e360dc7d60c9" providerId="ADAL" clId="{0B5C1D9A-47A8-4145-A74C-6F376265C764}" dt="2025-12-10T12:20:53.755" v="12969" actId="962"/>
          <ac:spMkLst>
            <pc:docMk/>
            <pc:sldMk cId="3407836687" sldId="293"/>
            <ac:spMk id="9" creationId="{214460B5-A44F-415B-B22F-8AD39CCA75DD}"/>
          </ac:spMkLst>
        </pc:spChg>
        <pc:spChg chg="mod">
          <ac:chgData name="Elisabeth Merck Rasin" userId="3ed960d9-71e4-465a-b9d0-e360dc7d60c9" providerId="ADAL" clId="{0B5C1D9A-47A8-4145-A74C-6F376265C764}" dt="2025-12-10T12:20:54.380" v="12970" actId="962"/>
          <ac:spMkLst>
            <pc:docMk/>
            <pc:sldMk cId="3407836687" sldId="293"/>
            <ac:spMk id="10" creationId="{756A0B58-450D-CFA0-83D3-55B955BB46F7}"/>
          </ac:spMkLst>
        </pc:spChg>
        <pc:spChg chg="mod ord">
          <ac:chgData name="Elisabeth Merck Rasin" userId="3ed960d9-71e4-465a-b9d0-e360dc7d60c9" providerId="ADAL" clId="{0B5C1D9A-47A8-4145-A74C-6F376265C764}" dt="2025-12-10T14:15:38.210" v="13812"/>
          <ac:spMkLst>
            <pc:docMk/>
            <pc:sldMk cId="3407836687" sldId="293"/>
            <ac:spMk id="11" creationId="{E90FB6EA-DAE6-B120-E63D-4F124C16EF83}"/>
          </ac:spMkLst>
        </pc:spChg>
        <pc:spChg chg="mod ord">
          <ac:chgData name="Elisabeth Merck Rasin" userId="3ed960d9-71e4-465a-b9d0-e360dc7d60c9" providerId="ADAL" clId="{0B5C1D9A-47A8-4145-A74C-6F376265C764}" dt="2025-12-10T14:15:38.210" v="13812"/>
          <ac:spMkLst>
            <pc:docMk/>
            <pc:sldMk cId="3407836687" sldId="293"/>
            <ac:spMk id="12" creationId="{D778CC58-922B-5088-3EFA-682EFDA0484B}"/>
          </ac:spMkLst>
        </pc:spChg>
        <pc:spChg chg="add mod ord">
          <ac:chgData name="Elisabeth Merck Rasin" userId="3ed960d9-71e4-465a-b9d0-e360dc7d60c9" providerId="ADAL" clId="{0B5C1D9A-47A8-4145-A74C-6F376265C764}" dt="2025-12-10T14:15:38.210" v="13812"/>
          <ac:spMkLst>
            <pc:docMk/>
            <pc:sldMk cId="3407836687" sldId="293"/>
            <ac:spMk id="13" creationId="{7B911F84-C698-2F5A-DDFB-9CF2D9C41224}"/>
          </ac:spMkLst>
        </pc:spChg>
        <pc:spChg chg="ord">
          <ac:chgData name="Elisabeth Merck Rasin" userId="3ed960d9-71e4-465a-b9d0-e360dc7d60c9" providerId="ADAL" clId="{0B5C1D9A-47A8-4145-A74C-6F376265C764}" dt="2025-12-10T14:15:38.210" v="13812"/>
          <ac:spMkLst>
            <pc:docMk/>
            <pc:sldMk cId="3407836687" sldId="293"/>
            <ac:spMk id="18" creationId="{606DF212-0DBD-FC8D-43D9-BEA6488B8623}"/>
          </ac:spMkLst>
        </pc:spChg>
        <pc:spChg chg="ord">
          <ac:chgData name="Elisabeth Merck Rasin" userId="3ed960d9-71e4-465a-b9d0-e360dc7d60c9" providerId="ADAL" clId="{0B5C1D9A-47A8-4145-A74C-6F376265C764}" dt="2025-12-10T14:15:38.210" v="13812"/>
          <ac:spMkLst>
            <pc:docMk/>
            <pc:sldMk cId="3407836687" sldId="293"/>
            <ac:spMk id="21" creationId="{2BD13F34-B932-6A32-6BF6-013B42FF0E87}"/>
          </ac:spMkLst>
        </pc:spChg>
        <pc:spChg chg="ord">
          <ac:chgData name="Elisabeth Merck Rasin" userId="3ed960d9-71e4-465a-b9d0-e360dc7d60c9" providerId="ADAL" clId="{0B5C1D9A-47A8-4145-A74C-6F376265C764}" dt="2025-12-10T14:15:38.210" v="13812"/>
          <ac:spMkLst>
            <pc:docMk/>
            <pc:sldMk cId="3407836687" sldId="293"/>
            <ac:spMk id="34" creationId="{39609879-909C-F412-020E-D854E0955F3D}"/>
          </ac:spMkLst>
        </pc:spChg>
        <pc:spChg chg="mod ord">
          <ac:chgData name="Elisabeth Merck Rasin" userId="3ed960d9-71e4-465a-b9d0-e360dc7d60c9" providerId="ADAL" clId="{0B5C1D9A-47A8-4145-A74C-6F376265C764}" dt="2025-12-10T14:15:38.210" v="13812"/>
          <ac:spMkLst>
            <pc:docMk/>
            <pc:sldMk cId="3407836687" sldId="293"/>
            <ac:spMk id="38" creationId="{0423DF5F-1851-8054-A5FB-744B6A8B6987}"/>
          </ac:spMkLst>
        </pc:spChg>
        <pc:picChg chg="mod">
          <ac:chgData name="Elisabeth Merck Rasin" userId="3ed960d9-71e4-465a-b9d0-e360dc7d60c9" providerId="ADAL" clId="{0B5C1D9A-47A8-4145-A74C-6F376265C764}" dt="2025-12-10T08:57:59.098" v="12707" actId="1036"/>
          <ac:picMkLst>
            <pc:docMk/>
            <pc:sldMk cId="3407836687" sldId="293"/>
            <ac:picMk id="30" creationId="{23BD4E7E-9919-9191-DB4F-CEC0E55E1D11}"/>
          </ac:picMkLst>
        </pc:picChg>
      </pc:sldChg>
      <pc:sldChg chg="addSp delSp modSp add mod setBg modNotesTx">
        <pc:chgData name="Elisabeth Merck Rasin" userId="3ed960d9-71e4-465a-b9d0-e360dc7d60c9" providerId="ADAL" clId="{0B5C1D9A-47A8-4145-A74C-6F376265C764}" dt="2025-12-10T12:21:10.157" v="12977" actId="962"/>
        <pc:sldMkLst>
          <pc:docMk/>
          <pc:sldMk cId="994250153" sldId="296"/>
        </pc:sldMkLst>
        <pc:spChg chg="add mod">
          <ac:chgData name="Elisabeth Merck Rasin" userId="3ed960d9-71e4-465a-b9d0-e360dc7d60c9" providerId="ADAL" clId="{0B5C1D9A-47A8-4145-A74C-6F376265C764}" dt="2025-12-10T09:20:18.891" v="12813"/>
          <ac:spMkLst>
            <pc:docMk/>
            <pc:sldMk cId="994250153" sldId="296"/>
            <ac:spMk id="2" creationId="{720C2CC2-0796-5EF0-E65D-7CEA30BA5EA5}"/>
          </ac:spMkLst>
        </pc:spChg>
        <pc:spChg chg="add mod">
          <ac:chgData name="Elisabeth Merck Rasin" userId="3ed960d9-71e4-465a-b9d0-e360dc7d60c9" providerId="ADAL" clId="{0B5C1D9A-47A8-4145-A74C-6F376265C764}" dt="2025-12-10T09:42:24.463" v="12911" actId="1036"/>
          <ac:spMkLst>
            <pc:docMk/>
            <pc:sldMk cId="994250153" sldId="296"/>
            <ac:spMk id="3" creationId="{A0917DC4-A2FD-682C-E15F-F4F355810EF3}"/>
          </ac:spMkLst>
        </pc:spChg>
        <pc:spChg chg="add del mod">
          <ac:chgData name="Elisabeth Merck Rasin" userId="3ed960d9-71e4-465a-b9d0-e360dc7d60c9" providerId="ADAL" clId="{0B5C1D9A-47A8-4145-A74C-6F376265C764}" dt="2025-12-10T09:35:24.955" v="12879" actId="1076"/>
          <ac:spMkLst>
            <pc:docMk/>
            <pc:sldMk cId="994250153" sldId="296"/>
            <ac:spMk id="7" creationId="{F67EAD71-848D-1C19-769C-135BB9427BD9}"/>
          </ac:spMkLst>
        </pc:spChg>
        <pc:picChg chg="mod">
          <ac:chgData name="Elisabeth Merck Rasin" userId="3ed960d9-71e4-465a-b9d0-e360dc7d60c9" providerId="ADAL" clId="{0B5C1D9A-47A8-4145-A74C-6F376265C764}" dt="2025-12-10T12:21:10.157" v="12977" actId="962"/>
          <ac:picMkLst>
            <pc:docMk/>
            <pc:sldMk cId="994250153" sldId="296"/>
            <ac:picMk id="4" creationId="{3031F5C3-32B5-EA3A-0527-853F872E609F}"/>
          </ac:picMkLst>
        </pc:picChg>
      </pc:sldChg>
      <pc:sldChg chg="addSp delSp modSp mod">
        <pc:chgData name="Elisabeth Merck Rasin" userId="3ed960d9-71e4-465a-b9d0-e360dc7d60c9" providerId="ADAL" clId="{0B5C1D9A-47A8-4145-A74C-6F376265C764}" dt="2025-12-10T14:28:36.880" v="13847" actId="13244"/>
        <pc:sldMkLst>
          <pc:docMk/>
          <pc:sldMk cId="216504125" sldId="298"/>
        </pc:sldMkLst>
        <pc:spChg chg="add mod ord">
          <ac:chgData name="Elisabeth Merck Rasin" userId="3ed960d9-71e4-465a-b9d0-e360dc7d60c9" providerId="ADAL" clId="{0B5C1D9A-47A8-4145-A74C-6F376265C764}" dt="2025-12-10T14:28:26.932" v="13846"/>
          <ac:spMkLst>
            <pc:docMk/>
            <pc:sldMk cId="216504125" sldId="298"/>
            <ac:spMk id="2" creationId="{2474968E-6AC2-0366-2327-207C5A30417A}"/>
          </ac:spMkLst>
        </pc:spChg>
        <pc:spChg chg="del">
          <ac:chgData name="Elisabeth Merck Rasin" userId="3ed960d9-71e4-465a-b9d0-e360dc7d60c9" providerId="ADAL" clId="{0B5C1D9A-47A8-4145-A74C-6F376265C764}" dt="2025-12-10T09:21:07.926" v="12818" actId="478"/>
          <ac:spMkLst>
            <pc:docMk/>
            <pc:sldMk cId="216504125" sldId="298"/>
            <ac:spMk id="4" creationId="{0696D2DB-6685-9B8C-8EF9-F3E7382DEF6B}"/>
          </ac:spMkLst>
        </pc:spChg>
        <pc:spChg chg="mod ord">
          <ac:chgData name="Elisabeth Merck Rasin" userId="3ed960d9-71e4-465a-b9d0-e360dc7d60c9" providerId="ADAL" clId="{0B5C1D9A-47A8-4145-A74C-6F376265C764}" dt="2025-12-10T14:28:26.932" v="13846"/>
          <ac:spMkLst>
            <pc:docMk/>
            <pc:sldMk cId="216504125" sldId="298"/>
            <ac:spMk id="7" creationId="{D2B8119D-49EE-A4AD-2577-8850616E4E42}"/>
          </ac:spMkLst>
        </pc:spChg>
        <pc:spChg chg="ord">
          <ac:chgData name="Elisabeth Merck Rasin" userId="3ed960d9-71e4-465a-b9d0-e360dc7d60c9" providerId="ADAL" clId="{0B5C1D9A-47A8-4145-A74C-6F376265C764}" dt="2025-12-10T14:28:26.932" v="13846"/>
          <ac:spMkLst>
            <pc:docMk/>
            <pc:sldMk cId="216504125" sldId="298"/>
            <ac:spMk id="8" creationId="{D97D348E-CB49-B9A3-1FCB-EF1F7C976F17}"/>
          </ac:spMkLst>
        </pc:spChg>
        <pc:spChg chg="mod ord">
          <ac:chgData name="Elisabeth Merck Rasin" userId="3ed960d9-71e4-465a-b9d0-e360dc7d60c9" providerId="ADAL" clId="{0B5C1D9A-47A8-4145-A74C-6F376265C764}" dt="2025-12-10T14:28:26.932" v="13846"/>
          <ac:spMkLst>
            <pc:docMk/>
            <pc:sldMk cId="216504125" sldId="298"/>
            <ac:spMk id="11" creationId="{7BFA9D44-C37A-F5B9-688C-072C1E236595}"/>
          </ac:spMkLst>
        </pc:spChg>
        <pc:spChg chg="ord">
          <ac:chgData name="Elisabeth Merck Rasin" userId="3ed960d9-71e4-465a-b9d0-e360dc7d60c9" providerId="ADAL" clId="{0B5C1D9A-47A8-4145-A74C-6F376265C764}" dt="2025-12-10T14:28:36.880" v="13847" actId="13244"/>
          <ac:spMkLst>
            <pc:docMk/>
            <pc:sldMk cId="216504125" sldId="298"/>
            <ac:spMk id="12" creationId="{2999A6B7-1385-A46C-55A6-098D2E93C79F}"/>
          </ac:spMkLst>
        </pc:spChg>
        <pc:spChg chg="ord">
          <ac:chgData name="Elisabeth Merck Rasin" userId="3ed960d9-71e4-465a-b9d0-e360dc7d60c9" providerId="ADAL" clId="{0B5C1D9A-47A8-4145-A74C-6F376265C764}" dt="2025-12-10T14:28:26.932" v="13846"/>
          <ac:spMkLst>
            <pc:docMk/>
            <pc:sldMk cId="216504125" sldId="298"/>
            <ac:spMk id="13" creationId="{5F670AD1-E2C4-4295-A3B3-2C4EFBEB9534}"/>
          </ac:spMkLst>
        </pc:spChg>
        <pc:picChg chg="ord">
          <ac:chgData name="Elisabeth Merck Rasin" userId="3ed960d9-71e4-465a-b9d0-e360dc7d60c9" providerId="ADAL" clId="{0B5C1D9A-47A8-4145-A74C-6F376265C764}" dt="2025-12-10T14:28:26.932" v="13846"/>
          <ac:picMkLst>
            <pc:docMk/>
            <pc:sldMk cId="216504125" sldId="298"/>
            <ac:picMk id="3" creationId="{D1FAD4F8-5740-814D-F5B2-873BC19CB104}"/>
          </ac:picMkLst>
        </pc:picChg>
        <pc:picChg chg="ord">
          <ac:chgData name="Elisabeth Merck Rasin" userId="3ed960d9-71e4-465a-b9d0-e360dc7d60c9" providerId="ADAL" clId="{0B5C1D9A-47A8-4145-A74C-6F376265C764}" dt="2025-12-10T14:28:26.932" v="13846"/>
          <ac:picMkLst>
            <pc:docMk/>
            <pc:sldMk cId="216504125" sldId="298"/>
            <ac:picMk id="5" creationId="{7838091D-0135-3634-D000-A6AE2581D586}"/>
          </ac:picMkLst>
        </pc:picChg>
        <pc:picChg chg="ord">
          <ac:chgData name="Elisabeth Merck Rasin" userId="3ed960d9-71e4-465a-b9d0-e360dc7d60c9" providerId="ADAL" clId="{0B5C1D9A-47A8-4145-A74C-6F376265C764}" dt="2025-12-10T14:28:26.932" v="13846"/>
          <ac:picMkLst>
            <pc:docMk/>
            <pc:sldMk cId="216504125" sldId="298"/>
            <ac:picMk id="6" creationId="{4DDA12DC-3719-C038-90B5-CB61A78B7F4F}"/>
          </ac:picMkLst>
        </pc:picChg>
        <pc:picChg chg="ord">
          <ac:chgData name="Elisabeth Merck Rasin" userId="3ed960d9-71e4-465a-b9d0-e360dc7d60c9" providerId="ADAL" clId="{0B5C1D9A-47A8-4145-A74C-6F376265C764}" dt="2025-12-10T14:28:26.932" v="13846"/>
          <ac:picMkLst>
            <pc:docMk/>
            <pc:sldMk cId="216504125" sldId="298"/>
            <ac:picMk id="10" creationId="{EE7F7FE1-F39D-0AD1-5513-2F4441BF7FCC}"/>
          </ac:picMkLst>
        </pc:picChg>
      </pc:sldChg>
      <pc:sldChg chg="modSp mod">
        <pc:chgData name="Elisabeth Merck Rasin" userId="3ed960d9-71e4-465a-b9d0-e360dc7d60c9" providerId="ADAL" clId="{0B5C1D9A-47A8-4145-A74C-6F376265C764}" dt="2025-12-10T14:33:02.897" v="13874"/>
        <pc:sldMkLst>
          <pc:docMk/>
          <pc:sldMk cId="910687144" sldId="303"/>
        </pc:sldMkLst>
        <pc:spChg chg="ord">
          <ac:chgData name="Elisabeth Merck Rasin" userId="3ed960d9-71e4-465a-b9d0-e360dc7d60c9" providerId="ADAL" clId="{0B5C1D9A-47A8-4145-A74C-6F376265C764}" dt="2025-12-10T14:33:02.897" v="13874"/>
          <ac:spMkLst>
            <pc:docMk/>
            <pc:sldMk cId="910687144" sldId="303"/>
            <ac:spMk id="2" creationId="{F2CDA9C2-76AC-E1F4-F286-7E51565D899E}"/>
          </ac:spMkLst>
        </pc:spChg>
        <pc:spChg chg="ord">
          <ac:chgData name="Elisabeth Merck Rasin" userId="3ed960d9-71e4-465a-b9d0-e360dc7d60c9" providerId="ADAL" clId="{0B5C1D9A-47A8-4145-A74C-6F376265C764}" dt="2025-12-10T14:33:02.897" v="13874"/>
          <ac:spMkLst>
            <pc:docMk/>
            <pc:sldMk cId="910687144" sldId="303"/>
            <ac:spMk id="3" creationId="{0F3ECDD5-78C9-DBE6-B0CF-24B0491ABB6A}"/>
          </ac:spMkLst>
        </pc:spChg>
        <pc:spChg chg="ord">
          <ac:chgData name="Elisabeth Merck Rasin" userId="3ed960d9-71e4-465a-b9d0-e360dc7d60c9" providerId="ADAL" clId="{0B5C1D9A-47A8-4145-A74C-6F376265C764}" dt="2025-12-10T14:33:02.897" v="13874"/>
          <ac:spMkLst>
            <pc:docMk/>
            <pc:sldMk cId="910687144" sldId="303"/>
            <ac:spMk id="4" creationId="{0D12EB62-0414-0AC5-E1AA-66F87095DAF9}"/>
          </ac:spMkLst>
        </pc:spChg>
      </pc:sldChg>
      <pc:sldChg chg="addSp delSp modSp mod">
        <pc:chgData name="Elisabeth Merck Rasin" userId="3ed960d9-71e4-465a-b9d0-e360dc7d60c9" providerId="ADAL" clId="{0B5C1D9A-47A8-4145-A74C-6F376265C764}" dt="2025-12-10T14:33:05.232" v="13875"/>
        <pc:sldMkLst>
          <pc:docMk/>
          <pc:sldMk cId="3643798628" sldId="305"/>
        </pc:sldMkLst>
        <pc:spChg chg="mod ord">
          <ac:chgData name="Elisabeth Merck Rasin" userId="3ed960d9-71e4-465a-b9d0-e360dc7d60c9" providerId="ADAL" clId="{0B5C1D9A-47A8-4145-A74C-6F376265C764}" dt="2025-12-10T14:33:05.232" v="13875"/>
          <ac:spMkLst>
            <pc:docMk/>
            <pc:sldMk cId="3643798628" sldId="305"/>
            <ac:spMk id="2" creationId="{50E8E09A-AF1E-F6FA-4656-34526DE9F441}"/>
          </ac:spMkLst>
        </pc:spChg>
        <pc:spChg chg="del">
          <ac:chgData name="Elisabeth Merck Rasin" userId="3ed960d9-71e4-465a-b9d0-e360dc7d60c9" providerId="ADAL" clId="{0B5C1D9A-47A8-4145-A74C-6F376265C764}" dt="2025-12-10T09:21:57.084" v="12834" actId="478"/>
          <ac:spMkLst>
            <pc:docMk/>
            <pc:sldMk cId="3643798628" sldId="305"/>
            <ac:spMk id="3" creationId="{AAC90984-5BFD-2019-0E78-0D73B32D6DCE}"/>
          </ac:spMkLst>
        </pc:spChg>
        <pc:spChg chg="add mod ord">
          <ac:chgData name="Elisabeth Merck Rasin" userId="3ed960d9-71e4-465a-b9d0-e360dc7d60c9" providerId="ADAL" clId="{0B5C1D9A-47A8-4145-A74C-6F376265C764}" dt="2025-12-10T14:33:05.232" v="13875"/>
          <ac:spMkLst>
            <pc:docMk/>
            <pc:sldMk cId="3643798628" sldId="305"/>
            <ac:spMk id="7" creationId="{2FCBE378-2A4C-2EFA-4260-8CE8C3B9667B}"/>
          </ac:spMkLst>
        </pc:spChg>
        <pc:spChg chg="mod ord">
          <ac:chgData name="Elisabeth Merck Rasin" userId="3ed960d9-71e4-465a-b9d0-e360dc7d60c9" providerId="ADAL" clId="{0B5C1D9A-47A8-4145-A74C-6F376265C764}" dt="2025-12-10T14:33:05.232" v="13875"/>
          <ac:spMkLst>
            <pc:docMk/>
            <pc:sldMk cId="3643798628" sldId="305"/>
            <ac:spMk id="8" creationId="{47A27040-6DBB-8274-2169-8DF510C68295}"/>
          </ac:spMkLst>
        </pc:spChg>
        <pc:spChg chg="mod ord">
          <ac:chgData name="Elisabeth Merck Rasin" userId="3ed960d9-71e4-465a-b9d0-e360dc7d60c9" providerId="ADAL" clId="{0B5C1D9A-47A8-4145-A74C-6F376265C764}" dt="2025-12-10T14:33:05.232" v="13875"/>
          <ac:spMkLst>
            <pc:docMk/>
            <pc:sldMk cId="3643798628" sldId="305"/>
            <ac:spMk id="16" creationId="{6CB7EF33-AEDB-1871-C989-97A5ADAC541C}"/>
          </ac:spMkLst>
        </pc:spChg>
        <pc:spChg chg="ord">
          <ac:chgData name="Elisabeth Merck Rasin" userId="3ed960d9-71e4-465a-b9d0-e360dc7d60c9" providerId="ADAL" clId="{0B5C1D9A-47A8-4145-A74C-6F376265C764}" dt="2025-12-10T14:33:05.232" v="13875"/>
          <ac:spMkLst>
            <pc:docMk/>
            <pc:sldMk cId="3643798628" sldId="305"/>
            <ac:spMk id="22" creationId="{F78EC2F0-20DB-1370-C5C8-B5CAFCB0BBCF}"/>
          </ac:spMkLst>
        </pc:spChg>
        <pc:spChg chg="ord">
          <ac:chgData name="Elisabeth Merck Rasin" userId="3ed960d9-71e4-465a-b9d0-e360dc7d60c9" providerId="ADAL" clId="{0B5C1D9A-47A8-4145-A74C-6F376265C764}" dt="2025-12-10T14:33:05.232" v="13875"/>
          <ac:spMkLst>
            <pc:docMk/>
            <pc:sldMk cId="3643798628" sldId="305"/>
            <ac:spMk id="24" creationId="{1940C846-3B50-474D-2A5D-289876B4FE6C}"/>
          </ac:spMkLst>
        </pc:spChg>
        <pc:spChg chg="mod ord">
          <ac:chgData name="Elisabeth Merck Rasin" userId="3ed960d9-71e4-465a-b9d0-e360dc7d60c9" providerId="ADAL" clId="{0B5C1D9A-47A8-4145-A74C-6F376265C764}" dt="2025-12-10T14:33:05.232" v="13875"/>
          <ac:spMkLst>
            <pc:docMk/>
            <pc:sldMk cId="3643798628" sldId="305"/>
            <ac:spMk id="31" creationId="{50FD003F-429E-6E2D-3924-4DD8128984CF}"/>
          </ac:spMkLst>
        </pc:spChg>
        <pc:spChg chg="ord">
          <ac:chgData name="Elisabeth Merck Rasin" userId="3ed960d9-71e4-465a-b9d0-e360dc7d60c9" providerId="ADAL" clId="{0B5C1D9A-47A8-4145-A74C-6F376265C764}" dt="2025-12-10T14:33:05.232" v="13875"/>
          <ac:spMkLst>
            <pc:docMk/>
            <pc:sldMk cId="3643798628" sldId="305"/>
            <ac:spMk id="32" creationId="{5C4DA063-BE5C-DCCA-74DE-ABE187060F67}"/>
          </ac:spMkLst>
        </pc:spChg>
        <pc:grpChg chg="mod ord">
          <ac:chgData name="Elisabeth Merck Rasin" userId="3ed960d9-71e4-465a-b9d0-e360dc7d60c9" providerId="ADAL" clId="{0B5C1D9A-47A8-4145-A74C-6F376265C764}" dt="2025-12-10T14:33:05.232" v="13875"/>
          <ac:grpSpMkLst>
            <pc:docMk/>
            <pc:sldMk cId="3643798628" sldId="305"/>
            <ac:grpSpMk id="6" creationId="{FC5B8BDD-B085-8979-0B4F-F5B3C19F7C36}"/>
          </ac:grpSpMkLst>
        </pc:grpChg>
        <pc:picChg chg="mod">
          <ac:chgData name="Elisabeth Merck Rasin" userId="3ed960d9-71e4-465a-b9d0-e360dc7d60c9" providerId="ADAL" clId="{0B5C1D9A-47A8-4145-A74C-6F376265C764}" dt="2025-12-10T09:06:53.657" v="12761" actId="1037"/>
          <ac:picMkLst>
            <pc:docMk/>
            <pc:sldMk cId="3643798628" sldId="305"/>
            <ac:picMk id="5" creationId="{E40FDB28-EE24-263D-D35A-E6922451BEE5}"/>
          </ac:picMkLst>
        </pc:picChg>
      </pc:sldChg>
      <pc:sldChg chg="addSp delSp modSp mod">
        <pc:chgData name="Elisabeth Merck Rasin" userId="3ed960d9-71e4-465a-b9d0-e360dc7d60c9" providerId="ADAL" clId="{0B5C1D9A-47A8-4145-A74C-6F376265C764}" dt="2025-12-10T15:19:11.836" v="14087" actId="962"/>
        <pc:sldMkLst>
          <pc:docMk/>
          <pc:sldMk cId="1703323950" sldId="306"/>
        </pc:sldMkLst>
        <pc:spChg chg="add mod ord">
          <ac:chgData name="Elisabeth Merck Rasin" userId="3ed960d9-71e4-465a-b9d0-e360dc7d60c9" providerId="ADAL" clId="{0B5C1D9A-47A8-4145-A74C-6F376265C764}" dt="2025-12-10T14:37:02.847" v="13900"/>
          <ac:spMkLst>
            <pc:docMk/>
            <pc:sldMk cId="1703323950" sldId="306"/>
            <ac:spMk id="2" creationId="{1E73C828-3452-E1BB-62D2-11DE8606CE42}"/>
          </ac:spMkLst>
        </pc:spChg>
        <pc:spChg chg="del">
          <ac:chgData name="Elisabeth Merck Rasin" userId="3ed960d9-71e4-465a-b9d0-e360dc7d60c9" providerId="ADAL" clId="{0B5C1D9A-47A8-4145-A74C-6F376265C764}" dt="2025-12-10T09:43:35.218" v="12925" actId="478"/>
          <ac:spMkLst>
            <pc:docMk/>
            <pc:sldMk cId="1703323950" sldId="306"/>
            <ac:spMk id="3" creationId="{1EEFF796-348F-717B-3244-37E37A05AE3B}"/>
          </ac:spMkLst>
        </pc:spChg>
        <pc:spChg chg="del">
          <ac:chgData name="Elisabeth Merck Rasin" userId="3ed960d9-71e4-465a-b9d0-e360dc7d60c9" providerId="ADAL" clId="{0B5C1D9A-47A8-4145-A74C-6F376265C764}" dt="2025-12-10T09:22:04.293" v="12836" actId="478"/>
          <ac:spMkLst>
            <pc:docMk/>
            <pc:sldMk cId="1703323950" sldId="306"/>
            <ac:spMk id="39" creationId="{DDBFE8D4-7948-6218-E4C8-379302AD01CA}"/>
          </ac:spMkLst>
        </pc:spChg>
        <pc:spChg chg="mod ord">
          <ac:chgData name="Elisabeth Merck Rasin" userId="3ed960d9-71e4-465a-b9d0-e360dc7d60c9" providerId="ADAL" clId="{0B5C1D9A-47A8-4145-A74C-6F376265C764}" dt="2025-12-10T14:37:02.847" v="13900"/>
          <ac:spMkLst>
            <pc:docMk/>
            <pc:sldMk cId="1703323950" sldId="306"/>
            <ac:spMk id="75" creationId="{E8E558DE-B68B-33C0-57BA-015291974AD6}"/>
          </ac:spMkLst>
        </pc:spChg>
        <pc:spChg chg="ord">
          <ac:chgData name="Elisabeth Merck Rasin" userId="3ed960d9-71e4-465a-b9d0-e360dc7d60c9" providerId="ADAL" clId="{0B5C1D9A-47A8-4145-A74C-6F376265C764}" dt="2025-12-10T14:37:02.847" v="13900"/>
          <ac:spMkLst>
            <pc:docMk/>
            <pc:sldMk cId="1703323950" sldId="306"/>
            <ac:spMk id="76" creationId="{4D43F872-A615-05A3-BA90-8911C708AF05}"/>
          </ac:spMkLst>
        </pc:spChg>
        <pc:spChg chg="del mod">
          <ac:chgData name="Elisabeth Merck Rasin" userId="3ed960d9-71e4-465a-b9d0-e360dc7d60c9" providerId="ADAL" clId="{0B5C1D9A-47A8-4145-A74C-6F376265C764}" dt="2025-12-10T14:35:59.145" v="13883" actId="478"/>
          <ac:spMkLst>
            <pc:docMk/>
            <pc:sldMk cId="1703323950" sldId="306"/>
            <ac:spMk id="77" creationId="{56835F33-451F-B82B-76BC-D4BD473AA3D7}"/>
          </ac:spMkLst>
        </pc:spChg>
        <pc:spChg chg="mod">
          <ac:chgData name="Elisabeth Merck Rasin" userId="3ed960d9-71e4-465a-b9d0-e360dc7d60c9" providerId="ADAL" clId="{0B5C1D9A-47A8-4145-A74C-6F376265C764}" dt="2025-12-10T12:26:52.759" v="13069" actId="962"/>
          <ac:spMkLst>
            <pc:docMk/>
            <pc:sldMk cId="1703323950" sldId="306"/>
            <ac:spMk id="80" creationId="{070D7CE6-FB23-6028-A34A-2ED33DD7050A}"/>
          </ac:spMkLst>
        </pc:spChg>
        <pc:spChg chg="del mod">
          <ac:chgData name="Elisabeth Merck Rasin" userId="3ed960d9-71e4-465a-b9d0-e360dc7d60c9" providerId="ADAL" clId="{0B5C1D9A-47A8-4145-A74C-6F376265C764}" dt="2025-12-10T14:35:59.145" v="13883" actId="478"/>
          <ac:spMkLst>
            <pc:docMk/>
            <pc:sldMk cId="1703323950" sldId="306"/>
            <ac:spMk id="81" creationId="{F79ECABA-83BA-D701-BE9B-0B010ECC92B3}"/>
          </ac:spMkLst>
        </pc:spChg>
        <pc:spChg chg="del mod ord">
          <ac:chgData name="Elisabeth Merck Rasin" userId="3ed960d9-71e4-465a-b9d0-e360dc7d60c9" providerId="ADAL" clId="{0B5C1D9A-47A8-4145-A74C-6F376265C764}" dt="2025-12-10T14:35:59.145" v="13883" actId="478"/>
          <ac:spMkLst>
            <pc:docMk/>
            <pc:sldMk cId="1703323950" sldId="306"/>
            <ac:spMk id="84" creationId="{8E3D4A00-5313-98C2-9598-247CF8297D53}"/>
          </ac:spMkLst>
        </pc:spChg>
        <pc:spChg chg="del mod ord">
          <ac:chgData name="Elisabeth Merck Rasin" userId="3ed960d9-71e4-465a-b9d0-e360dc7d60c9" providerId="ADAL" clId="{0B5C1D9A-47A8-4145-A74C-6F376265C764}" dt="2025-12-10T14:35:59.145" v="13883" actId="478"/>
          <ac:spMkLst>
            <pc:docMk/>
            <pc:sldMk cId="1703323950" sldId="306"/>
            <ac:spMk id="138" creationId="{E120CC91-1A9F-2BED-AA3B-0D961BB45DD2}"/>
          </ac:spMkLst>
        </pc:spChg>
        <pc:spChg chg="mod">
          <ac:chgData name="Elisabeth Merck Rasin" userId="3ed960d9-71e4-465a-b9d0-e360dc7d60c9" providerId="ADAL" clId="{0B5C1D9A-47A8-4145-A74C-6F376265C764}" dt="2025-12-10T09:08:32.122" v="12763" actId="1035"/>
          <ac:spMkLst>
            <pc:docMk/>
            <pc:sldMk cId="1703323950" sldId="306"/>
            <ac:spMk id="139" creationId="{A679C53F-B53E-810B-F693-064558AEB036}"/>
          </ac:spMkLst>
        </pc:spChg>
        <pc:spChg chg="del mod ord">
          <ac:chgData name="Elisabeth Merck Rasin" userId="3ed960d9-71e4-465a-b9d0-e360dc7d60c9" providerId="ADAL" clId="{0B5C1D9A-47A8-4145-A74C-6F376265C764}" dt="2025-12-10T14:35:59.145" v="13883" actId="478"/>
          <ac:spMkLst>
            <pc:docMk/>
            <pc:sldMk cId="1703323950" sldId="306"/>
            <ac:spMk id="140" creationId="{D6CED1B9-D7AD-6BE3-1FCC-E22ECC3DAF05}"/>
          </ac:spMkLst>
        </pc:spChg>
        <pc:spChg chg="del mod">
          <ac:chgData name="Elisabeth Merck Rasin" userId="3ed960d9-71e4-465a-b9d0-e360dc7d60c9" providerId="ADAL" clId="{0B5C1D9A-47A8-4145-A74C-6F376265C764}" dt="2025-12-10T14:35:59.145" v="13883" actId="478"/>
          <ac:spMkLst>
            <pc:docMk/>
            <pc:sldMk cId="1703323950" sldId="306"/>
            <ac:spMk id="141" creationId="{E3BC2FE3-DB17-1075-89F9-0D917CEE6DCB}"/>
          </ac:spMkLst>
        </pc:spChg>
        <pc:spChg chg="ord">
          <ac:chgData name="Elisabeth Merck Rasin" userId="3ed960d9-71e4-465a-b9d0-e360dc7d60c9" providerId="ADAL" clId="{0B5C1D9A-47A8-4145-A74C-6F376265C764}" dt="2025-12-10T14:37:02.847" v="13900"/>
          <ac:spMkLst>
            <pc:docMk/>
            <pc:sldMk cId="1703323950" sldId="306"/>
            <ac:spMk id="142" creationId="{438CCD34-AAAB-447B-651C-046E5DE19B6A}"/>
          </ac:spMkLst>
        </pc:spChg>
        <pc:spChg chg="ord">
          <ac:chgData name="Elisabeth Merck Rasin" userId="3ed960d9-71e4-465a-b9d0-e360dc7d60c9" providerId="ADAL" clId="{0B5C1D9A-47A8-4145-A74C-6F376265C764}" dt="2025-12-10T14:37:21.353" v="13902" actId="13244"/>
          <ac:spMkLst>
            <pc:docMk/>
            <pc:sldMk cId="1703323950" sldId="306"/>
            <ac:spMk id="143" creationId="{CC6DACA6-09C1-ABD0-968C-D479FD039DEA}"/>
          </ac:spMkLst>
        </pc:spChg>
        <pc:spChg chg="del mod ord">
          <ac:chgData name="Elisabeth Merck Rasin" userId="3ed960d9-71e4-465a-b9d0-e360dc7d60c9" providerId="ADAL" clId="{0B5C1D9A-47A8-4145-A74C-6F376265C764}" dt="2025-12-10T14:35:59.145" v="13883" actId="478"/>
          <ac:spMkLst>
            <pc:docMk/>
            <pc:sldMk cId="1703323950" sldId="306"/>
            <ac:spMk id="144" creationId="{FD52FA55-A4C2-E31A-425C-329145168925}"/>
          </ac:spMkLst>
        </pc:spChg>
        <pc:spChg chg="del mod">
          <ac:chgData name="Elisabeth Merck Rasin" userId="3ed960d9-71e4-465a-b9d0-e360dc7d60c9" providerId="ADAL" clId="{0B5C1D9A-47A8-4145-A74C-6F376265C764}" dt="2025-12-10T14:35:59.145" v="13883" actId="478"/>
          <ac:spMkLst>
            <pc:docMk/>
            <pc:sldMk cId="1703323950" sldId="306"/>
            <ac:spMk id="145" creationId="{FA9E98B2-43DA-86F0-81F6-58F020ABA5F0}"/>
          </ac:spMkLst>
        </pc:spChg>
        <pc:spChg chg="del mod">
          <ac:chgData name="Elisabeth Merck Rasin" userId="3ed960d9-71e4-465a-b9d0-e360dc7d60c9" providerId="ADAL" clId="{0B5C1D9A-47A8-4145-A74C-6F376265C764}" dt="2025-12-10T14:35:59.145" v="13883" actId="478"/>
          <ac:spMkLst>
            <pc:docMk/>
            <pc:sldMk cId="1703323950" sldId="306"/>
            <ac:spMk id="146" creationId="{4D28A9DE-65F5-2611-A98D-55EFFC0A5E54}"/>
          </ac:spMkLst>
        </pc:spChg>
        <pc:spChg chg="del mod ord">
          <ac:chgData name="Elisabeth Merck Rasin" userId="3ed960d9-71e4-465a-b9d0-e360dc7d60c9" providerId="ADAL" clId="{0B5C1D9A-47A8-4145-A74C-6F376265C764}" dt="2025-12-10T14:35:59.145" v="13883" actId="478"/>
          <ac:spMkLst>
            <pc:docMk/>
            <pc:sldMk cId="1703323950" sldId="306"/>
            <ac:spMk id="147" creationId="{8A0CD2A4-9D32-9348-0910-D39014003124}"/>
          </ac:spMkLst>
        </pc:spChg>
        <pc:spChg chg="mod ord">
          <ac:chgData name="Elisabeth Merck Rasin" userId="3ed960d9-71e4-465a-b9d0-e360dc7d60c9" providerId="ADAL" clId="{0B5C1D9A-47A8-4145-A74C-6F376265C764}" dt="2025-12-10T14:37:02.847" v="13900"/>
          <ac:spMkLst>
            <pc:docMk/>
            <pc:sldMk cId="1703323950" sldId="306"/>
            <ac:spMk id="148" creationId="{FF929A9F-D916-1E01-AC70-9B8F28D61E8B}"/>
          </ac:spMkLst>
        </pc:spChg>
        <pc:spChg chg="mod ord">
          <ac:chgData name="Elisabeth Merck Rasin" userId="3ed960d9-71e4-465a-b9d0-e360dc7d60c9" providerId="ADAL" clId="{0B5C1D9A-47A8-4145-A74C-6F376265C764}" dt="2025-12-10T14:37:02.847" v="13900"/>
          <ac:spMkLst>
            <pc:docMk/>
            <pc:sldMk cId="1703323950" sldId="306"/>
            <ac:spMk id="1060" creationId="{4874CFC0-A2F3-466F-C756-ED79CF4ED7BD}"/>
          </ac:spMkLst>
        </pc:spChg>
        <pc:spChg chg="ord">
          <ac:chgData name="Elisabeth Merck Rasin" userId="3ed960d9-71e4-465a-b9d0-e360dc7d60c9" providerId="ADAL" clId="{0B5C1D9A-47A8-4145-A74C-6F376265C764}" dt="2025-12-10T14:37:02.847" v="13900"/>
          <ac:spMkLst>
            <pc:docMk/>
            <pc:sldMk cId="1703323950" sldId="306"/>
            <ac:spMk id="1061" creationId="{A25D3938-FA4E-7258-A632-B2E0DF9802D8}"/>
          </ac:spMkLst>
        </pc:spChg>
        <pc:spChg chg="ord">
          <ac:chgData name="Elisabeth Merck Rasin" userId="3ed960d9-71e4-465a-b9d0-e360dc7d60c9" providerId="ADAL" clId="{0B5C1D9A-47A8-4145-A74C-6F376265C764}" dt="2025-12-10T14:37:02.847" v="13900"/>
          <ac:spMkLst>
            <pc:docMk/>
            <pc:sldMk cId="1703323950" sldId="306"/>
            <ac:spMk id="1062" creationId="{E8787DF4-2A60-93A5-21F5-BCCC11C22AAD}"/>
          </ac:spMkLst>
        </pc:spChg>
        <pc:picChg chg="add mod ord">
          <ac:chgData name="Elisabeth Merck Rasin" userId="3ed960d9-71e4-465a-b9d0-e360dc7d60c9" providerId="ADAL" clId="{0B5C1D9A-47A8-4145-A74C-6F376265C764}" dt="2025-12-10T15:19:11.836" v="14087" actId="962"/>
          <ac:picMkLst>
            <pc:docMk/>
            <pc:sldMk cId="1703323950" sldId="306"/>
            <ac:picMk id="4" creationId="{8DFA7B22-853E-F802-7D69-FD351A465751}"/>
          </ac:picMkLst>
        </pc:picChg>
        <pc:picChg chg="mod">
          <ac:chgData name="Elisabeth Merck Rasin" userId="3ed960d9-71e4-465a-b9d0-e360dc7d60c9" providerId="ADAL" clId="{0B5C1D9A-47A8-4145-A74C-6F376265C764}" dt="2025-12-10T09:10:29.848" v="12778" actId="1037"/>
          <ac:picMkLst>
            <pc:docMk/>
            <pc:sldMk cId="1703323950" sldId="306"/>
            <ac:picMk id="89" creationId="{1F0874D3-6376-EF39-57C5-65CC2EBCA4AC}"/>
          </ac:picMkLst>
        </pc:picChg>
        <pc:picChg chg="mod">
          <ac:chgData name="Elisabeth Merck Rasin" userId="3ed960d9-71e4-465a-b9d0-e360dc7d60c9" providerId="ADAL" clId="{0B5C1D9A-47A8-4145-A74C-6F376265C764}" dt="2025-12-10T09:09:29.510" v="12769" actId="1036"/>
          <ac:picMkLst>
            <pc:docMk/>
            <pc:sldMk cId="1703323950" sldId="306"/>
            <ac:picMk id="90" creationId="{98FD0BEB-DF3F-3BFA-7AD2-5BB6F840F2A4}"/>
          </ac:picMkLst>
        </pc:picChg>
        <pc:picChg chg="mod">
          <ac:chgData name="Elisabeth Merck Rasin" userId="3ed960d9-71e4-465a-b9d0-e360dc7d60c9" providerId="ADAL" clId="{0B5C1D9A-47A8-4145-A74C-6F376265C764}" dt="2025-12-10T09:10:29.848" v="12778" actId="1037"/>
          <ac:picMkLst>
            <pc:docMk/>
            <pc:sldMk cId="1703323950" sldId="306"/>
            <ac:picMk id="110" creationId="{5DAA0F62-3E88-2E7F-002E-4BE94B247AA7}"/>
          </ac:picMkLst>
        </pc:picChg>
        <pc:picChg chg="mod">
          <ac:chgData name="Elisabeth Merck Rasin" userId="3ed960d9-71e4-465a-b9d0-e360dc7d60c9" providerId="ADAL" clId="{0B5C1D9A-47A8-4145-A74C-6F376265C764}" dt="2025-12-10T09:09:29.510" v="12769" actId="1036"/>
          <ac:picMkLst>
            <pc:docMk/>
            <pc:sldMk cId="1703323950" sldId="306"/>
            <ac:picMk id="111" creationId="{AB00E129-7444-12C0-1387-B1249A580E2E}"/>
          </ac:picMkLst>
        </pc:picChg>
        <pc:picChg chg="mod">
          <ac:chgData name="Elisabeth Merck Rasin" userId="3ed960d9-71e4-465a-b9d0-e360dc7d60c9" providerId="ADAL" clId="{0B5C1D9A-47A8-4145-A74C-6F376265C764}" dt="2025-12-10T09:09:29.510" v="12769" actId="1036"/>
          <ac:picMkLst>
            <pc:docMk/>
            <pc:sldMk cId="1703323950" sldId="306"/>
            <ac:picMk id="117" creationId="{8632BA48-5934-B252-6DCB-A5183CFA1BCE}"/>
          </ac:picMkLst>
        </pc:picChg>
        <pc:picChg chg="mod">
          <ac:chgData name="Elisabeth Merck Rasin" userId="3ed960d9-71e4-465a-b9d0-e360dc7d60c9" providerId="ADAL" clId="{0B5C1D9A-47A8-4145-A74C-6F376265C764}" dt="2025-12-10T09:10:50.331" v="12788" actId="1036"/>
          <ac:picMkLst>
            <pc:docMk/>
            <pc:sldMk cId="1703323950" sldId="306"/>
            <ac:picMk id="124" creationId="{2E3053C5-D09C-D73F-6CA3-2E1C2E792C9A}"/>
          </ac:picMkLst>
        </pc:picChg>
      </pc:sldChg>
      <pc:sldChg chg="addSp modSp mod modAnim">
        <pc:chgData name="Elisabeth Merck Rasin" userId="3ed960d9-71e4-465a-b9d0-e360dc7d60c9" providerId="ADAL" clId="{0B5C1D9A-47A8-4145-A74C-6F376265C764}" dt="2025-12-10T15:26:03.059" v="14113"/>
        <pc:sldMkLst>
          <pc:docMk/>
          <pc:sldMk cId="3056282105" sldId="307"/>
        </pc:sldMkLst>
        <pc:spChg chg="mod ord">
          <ac:chgData name="Elisabeth Merck Rasin" userId="3ed960d9-71e4-465a-b9d0-e360dc7d60c9" providerId="ADAL" clId="{0B5C1D9A-47A8-4145-A74C-6F376265C764}" dt="2025-12-10T14:37:31.629" v="13903"/>
          <ac:spMkLst>
            <pc:docMk/>
            <pc:sldMk cId="3056282105" sldId="307"/>
            <ac:spMk id="2" creationId="{ECDA3AB1-F9C8-B06C-1EA6-BD2761D3C33C}"/>
          </ac:spMkLst>
        </pc:spChg>
        <pc:spChg chg="add mod ord">
          <ac:chgData name="Elisabeth Merck Rasin" userId="3ed960d9-71e4-465a-b9d0-e360dc7d60c9" providerId="ADAL" clId="{0B5C1D9A-47A8-4145-A74C-6F376265C764}" dt="2025-12-10T14:37:31.629" v="13903"/>
          <ac:spMkLst>
            <pc:docMk/>
            <pc:sldMk cId="3056282105" sldId="307"/>
            <ac:spMk id="3" creationId="{FB1D3D3C-0A9B-F84A-D133-EAF09648D170}"/>
          </ac:spMkLst>
        </pc:spChg>
        <pc:spChg chg="ord">
          <ac:chgData name="Elisabeth Merck Rasin" userId="3ed960d9-71e4-465a-b9d0-e360dc7d60c9" providerId="ADAL" clId="{0B5C1D9A-47A8-4145-A74C-6F376265C764}" dt="2025-12-10T14:37:31.629" v="13903"/>
          <ac:spMkLst>
            <pc:docMk/>
            <pc:sldMk cId="3056282105" sldId="307"/>
            <ac:spMk id="7" creationId="{4CB9208B-E971-B47E-D464-0519BEE4D364}"/>
          </ac:spMkLst>
        </pc:spChg>
        <pc:spChg chg="ord">
          <ac:chgData name="Elisabeth Merck Rasin" userId="3ed960d9-71e4-465a-b9d0-e360dc7d60c9" providerId="ADAL" clId="{0B5C1D9A-47A8-4145-A74C-6F376265C764}" dt="2025-12-10T14:37:31.629" v="13903"/>
          <ac:spMkLst>
            <pc:docMk/>
            <pc:sldMk cId="3056282105" sldId="307"/>
            <ac:spMk id="9" creationId="{1CF18EB3-9D0B-89AF-B331-91BEA62C484A}"/>
          </ac:spMkLst>
        </pc:spChg>
        <pc:spChg chg="ord">
          <ac:chgData name="Elisabeth Merck Rasin" userId="3ed960d9-71e4-465a-b9d0-e360dc7d60c9" providerId="ADAL" clId="{0B5C1D9A-47A8-4145-A74C-6F376265C764}" dt="2025-12-10T14:37:31.629" v="13903"/>
          <ac:spMkLst>
            <pc:docMk/>
            <pc:sldMk cId="3056282105" sldId="307"/>
            <ac:spMk id="10" creationId="{9254A79D-92D7-D4AB-8CCF-A29043C61674}"/>
          </ac:spMkLst>
        </pc:spChg>
        <pc:spChg chg="ord">
          <ac:chgData name="Elisabeth Merck Rasin" userId="3ed960d9-71e4-465a-b9d0-e360dc7d60c9" providerId="ADAL" clId="{0B5C1D9A-47A8-4145-A74C-6F376265C764}" dt="2025-12-10T14:37:31.629" v="13903"/>
          <ac:spMkLst>
            <pc:docMk/>
            <pc:sldMk cId="3056282105" sldId="307"/>
            <ac:spMk id="11" creationId="{BFD9FA5C-8143-C3F0-A5C6-DE57E284A86A}"/>
          </ac:spMkLst>
        </pc:spChg>
        <pc:spChg chg="mod ord">
          <ac:chgData name="Elisabeth Merck Rasin" userId="3ed960d9-71e4-465a-b9d0-e360dc7d60c9" providerId="ADAL" clId="{0B5C1D9A-47A8-4145-A74C-6F376265C764}" dt="2025-12-10T14:37:31.629" v="13903"/>
          <ac:spMkLst>
            <pc:docMk/>
            <pc:sldMk cId="3056282105" sldId="307"/>
            <ac:spMk id="12" creationId="{367CFC24-BCA5-C41E-A918-FADD3FBE58A6}"/>
          </ac:spMkLst>
        </pc:spChg>
        <pc:picChg chg="mod ord">
          <ac:chgData name="Elisabeth Merck Rasin" userId="3ed960d9-71e4-465a-b9d0-e360dc7d60c9" providerId="ADAL" clId="{0B5C1D9A-47A8-4145-A74C-6F376265C764}" dt="2025-12-10T14:37:31.629" v="13903"/>
          <ac:picMkLst>
            <pc:docMk/>
            <pc:sldMk cId="3056282105" sldId="307"/>
            <ac:picMk id="4" creationId="{5BF64574-A536-91E3-5A20-931D98D436CE}"/>
          </ac:picMkLst>
        </pc:picChg>
      </pc:sldChg>
      <pc:sldChg chg="addSp delSp modSp mod">
        <pc:chgData name="Elisabeth Merck Rasin" userId="3ed960d9-71e4-465a-b9d0-e360dc7d60c9" providerId="ADAL" clId="{0B5C1D9A-47A8-4145-A74C-6F376265C764}" dt="2025-12-10T14:37:43.615" v="13905" actId="13244"/>
        <pc:sldMkLst>
          <pc:docMk/>
          <pc:sldMk cId="1498766997" sldId="308"/>
        </pc:sldMkLst>
        <pc:spChg chg="add mod ord">
          <ac:chgData name="Elisabeth Merck Rasin" userId="3ed960d9-71e4-465a-b9d0-e360dc7d60c9" providerId="ADAL" clId="{0B5C1D9A-47A8-4145-A74C-6F376265C764}" dt="2025-12-10T14:37:33.778" v="13904"/>
          <ac:spMkLst>
            <pc:docMk/>
            <pc:sldMk cId="1498766997" sldId="308"/>
            <ac:spMk id="2" creationId="{AC0B4A2D-3AC9-0A69-6AC4-C5F637498045}"/>
          </ac:spMkLst>
        </pc:spChg>
        <pc:spChg chg="ord">
          <ac:chgData name="Elisabeth Merck Rasin" userId="3ed960d9-71e4-465a-b9d0-e360dc7d60c9" providerId="ADAL" clId="{0B5C1D9A-47A8-4145-A74C-6F376265C764}" dt="2025-12-10T14:37:33.778" v="13904"/>
          <ac:spMkLst>
            <pc:docMk/>
            <pc:sldMk cId="1498766997" sldId="308"/>
            <ac:spMk id="3" creationId="{58A17EC9-8E1E-155D-5C4F-F451D2839AA0}"/>
          </ac:spMkLst>
        </pc:spChg>
        <pc:spChg chg="ord">
          <ac:chgData name="Elisabeth Merck Rasin" userId="3ed960d9-71e4-465a-b9d0-e360dc7d60c9" providerId="ADAL" clId="{0B5C1D9A-47A8-4145-A74C-6F376265C764}" dt="2025-12-10T14:37:33.778" v="13904"/>
          <ac:spMkLst>
            <pc:docMk/>
            <pc:sldMk cId="1498766997" sldId="308"/>
            <ac:spMk id="4" creationId="{224265AD-D624-C295-7B37-B30D90204790}"/>
          </ac:spMkLst>
        </pc:spChg>
        <pc:spChg chg="ord">
          <ac:chgData name="Elisabeth Merck Rasin" userId="3ed960d9-71e4-465a-b9d0-e360dc7d60c9" providerId="ADAL" clId="{0B5C1D9A-47A8-4145-A74C-6F376265C764}" dt="2025-12-10T14:37:33.778" v="13904"/>
          <ac:spMkLst>
            <pc:docMk/>
            <pc:sldMk cId="1498766997" sldId="308"/>
            <ac:spMk id="5" creationId="{0DC7ECE0-98EA-994B-4D9C-5FA9733EB268}"/>
          </ac:spMkLst>
        </pc:spChg>
        <pc:spChg chg="ord">
          <ac:chgData name="Elisabeth Merck Rasin" userId="3ed960d9-71e4-465a-b9d0-e360dc7d60c9" providerId="ADAL" clId="{0B5C1D9A-47A8-4145-A74C-6F376265C764}" dt="2025-12-10T14:37:43.615" v="13905" actId="13244"/>
          <ac:spMkLst>
            <pc:docMk/>
            <pc:sldMk cId="1498766997" sldId="308"/>
            <ac:spMk id="6" creationId="{F890FE37-75DD-7AFD-617D-B9DAA08725B3}"/>
          </ac:spMkLst>
        </pc:spChg>
        <pc:spChg chg="add mod">
          <ac:chgData name="Elisabeth Merck Rasin" userId="3ed960d9-71e4-465a-b9d0-e360dc7d60c9" providerId="ADAL" clId="{0B5C1D9A-47A8-4145-A74C-6F376265C764}" dt="2025-12-10T09:39:24.685" v="12898"/>
          <ac:spMkLst>
            <pc:docMk/>
            <pc:sldMk cId="1498766997" sldId="308"/>
            <ac:spMk id="7" creationId="{5692F34E-BFF3-EEC5-81B4-C011DA5EC123}"/>
          </ac:spMkLst>
        </pc:spChg>
        <pc:spChg chg="add del mod">
          <ac:chgData name="Elisabeth Merck Rasin" userId="3ed960d9-71e4-465a-b9d0-e360dc7d60c9" providerId="ADAL" clId="{0B5C1D9A-47A8-4145-A74C-6F376265C764}" dt="2025-12-10T09:44:02.179" v="12929" actId="478"/>
          <ac:spMkLst>
            <pc:docMk/>
            <pc:sldMk cId="1498766997" sldId="308"/>
            <ac:spMk id="8" creationId="{D83A10AE-82B8-CEBC-9A29-288CF9C0DE4D}"/>
          </ac:spMkLst>
        </pc:spChg>
        <pc:spChg chg="del">
          <ac:chgData name="Elisabeth Merck Rasin" userId="3ed960d9-71e4-465a-b9d0-e360dc7d60c9" providerId="ADAL" clId="{0B5C1D9A-47A8-4145-A74C-6F376265C764}" dt="2025-12-10T09:22:13.925" v="12838" actId="478"/>
          <ac:spMkLst>
            <pc:docMk/>
            <pc:sldMk cId="1498766997" sldId="308"/>
            <ac:spMk id="9" creationId="{9C5414E8-E069-8612-62A2-4D1B524EC5E8}"/>
          </ac:spMkLst>
        </pc:spChg>
        <pc:spChg chg="mod ord">
          <ac:chgData name="Elisabeth Merck Rasin" userId="3ed960d9-71e4-465a-b9d0-e360dc7d60c9" providerId="ADAL" clId="{0B5C1D9A-47A8-4145-A74C-6F376265C764}" dt="2025-12-10T14:37:33.778" v="13904"/>
          <ac:spMkLst>
            <pc:docMk/>
            <pc:sldMk cId="1498766997" sldId="308"/>
            <ac:spMk id="10" creationId="{877627B5-8AE3-FEE5-A308-E09CBF5B7204}"/>
          </ac:spMkLst>
        </pc:spChg>
        <pc:spChg chg="add del mod">
          <ac:chgData name="Elisabeth Merck Rasin" userId="3ed960d9-71e4-465a-b9d0-e360dc7d60c9" providerId="ADAL" clId="{0B5C1D9A-47A8-4145-A74C-6F376265C764}" dt="2025-12-10T12:34:55.683" v="13420" actId="33699"/>
          <ac:spMkLst>
            <pc:docMk/>
            <pc:sldMk cId="1498766997" sldId="308"/>
            <ac:spMk id="11" creationId="{75CBD0BD-A06A-B048-A266-34129C530294}"/>
          </ac:spMkLst>
        </pc:spChg>
        <pc:spChg chg="add mod ord">
          <ac:chgData name="Elisabeth Merck Rasin" userId="3ed960d9-71e4-465a-b9d0-e360dc7d60c9" providerId="ADAL" clId="{0B5C1D9A-47A8-4145-A74C-6F376265C764}" dt="2025-12-10T14:37:33.778" v="13904"/>
          <ac:spMkLst>
            <pc:docMk/>
            <pc:sldMk cId="1498766997" sldId="308"/>
            <ac:spMk id="12" creationId="{90BE71FF-F0E7-C6A6-143B-744F76F8EF38}"/>
          </ac:spMkLst>
        </pc:spChg>
      </pc:sldChg>
      <pc:sldChg chg="addSp delSp modSp mod">
        <pc:chgData name="Elisabeth Merck Rasin" userId="3ed960d9-71e4-465a-b9d0-e360dc7d60c9" providerId="ADAL" clId="{0B5C1D9A-47A8-4145-A74C-6F376265C764}" dt="2025-12-10T14:39:11.700" v="13912" actId="13244"/>
        <pc:sldMkLst>
          <pc:docMk/>
          <pc:sldMk cId="4087782549" sldId="309"/>
        </pc:sldMkLst>
        <pc:spChg chg="del">
          <ac:chgData name="Elisabeth Merck Rasin" userId="3ed960d9-71e4-465a-b9d0-e360dc7d60c9" providerId="ADAL" clId="{0B5C1D9A-47A8-4145-A74C-6F376265C764}" dt="2025-12-10T09:44:09.809" v="12931" actId="478"/>
          <ac:spMkLst>
            <pc:docMk/>
            <pc:sldMk cId="4087782549" sldId="309"/>
            <ac:spMk id="2" creationId="{FBB9F844-8E69-7841-802A-F3AEFEDFE308}"/>
          </ac:spMkLst>
        </pc:spChg>
        <pc:spChg chg="add mod ord">
          <ac:chgData name="Elisabeth Merck Rasin" userId="3ed960d9-71e4-465a-b9d0-e360dc7d60c9" providerId="ADAL" clId="{0B5C1D9A-47A8-4145-A74C-6F376265C764}" dt="2025-12-10T14:37:56.075" v="13906"/>
          <ac:spMkLst>
            <pc:docMk/>
            <pc:sldMk cId="4087782549" sldId="309"/>
            <ac:spMk id="3" creationId="{01400EBB-D7A6-DC29-43B5-BFEC30BBBB5E}"/>
          </ac:spMkLst>
        </pc:spChg>
        <pc:spChg chg="ord">
          <ac:chgData name="Elisabeth Merck Rasin" userId="3ed960d9-71e4-465a-b9d0-e360dc7d60c9" providerId="ADAL" clId="{0B5C1D9A-47A8-4145-A74C-6F376265C764}" dt="2025-12-10T14:37:56.075" v="13906"/>
          <ac:spMkLst>
            <pc:docMk/>
            <pc:sldMk cId="4087782549" sldId="309"/>
            <ac:spMk id="6" creationId="{CF31E796-60E2-6278-F3A4-6008C9F506B7}"/>
          </ac:spMkLst>
        </pc:spChg>
        <pc:spChg chg="ord">
          <ac:chgData name="Elisabeth Merck Rasin" userId="3ed960d9-71e4-465a-b9d0-e360dc7d60c9" providerId="ADAL" clId="{0B5C1D9A-47A8-4145-A74C-6F376265C764}" dt="2025-12-10T14:37:56.075" v="13906"/>
          <ac:spMkLst>
            <pc:docMk/>
            <pc:sldMk cId="4087782549" sldId="309"/>
            <ac:spMk id="10" creationId="{DDCF64A5-65D5-90D5-8E78-66F1D09DF128}"/>
          </ac:spMkLst>
        </pc:spChg>
        <pc:spChg chg="ord">
          <ac:chgData name="Elisabeth Merck Rasin" userId="3ed960d9-71e4-465a-b9d0-e360dc7d60c9" providerId="ADAL" clId="{0B5C1D9A-47A8-4145-A74C-6F376265C764}" dt="2025-12-10T14:37:56.075" v="13906"/>
          <ac:spMkLst>
            <pc:docMk/>
            <pc:sldMk cId="4087782549" sldId="309"/>
            <ac:spMk id="11" creationId="{6ABE1BA1-D0B7-9FCE-D339-087FE419EB35}"/>
          </ac:spMkLst>
        </pc:spChg>
        <pc:spChg chg="ord">
          <ac:chgData name="Elisabeth Merck Rasin" userId="3ed960d9-71e4-465a-b9d0-e360dc7d60c9" providerId="ADAL" clId="{0B5C1D9A-47A8-4145-A74C-6F376265C764}" dt="2025-12-10T14:37:56.075" v="13906"/>
          <ac:spMkLst>
            <pc:docMk/>
            <pc:sldMk cId="4087782549" sldId="309"/>
            <ac:spMk id="12" creationId="{91F72F3F-AE20-66BB-1A2C-ADA57C722A5A}"/>
          </ac:spMkLst>
        </pc:spChg>
        <pc:graphicFrameChg chg="ord">
          <ac:chgData name="Elisabeth Merck Rasin" userId="3ed960d9-71e4-465a-b9d0-e360dc7d60c9" providerId="ADAL" clId="{0B5C1D9A-47A8-4145-A74C-6F376265C764}" dt="2025-12-10T14:39:11.700" v="13912" actId="13244"/>
          <ac:graphicFrameMkLst>
            <pc:docMk/>
            <pc:sldMk cId="4087782549" sldId="309"/>
            <ac:graphicFrameMk id="4" creationId="{611635B3-D319-05DA-22C7-86607D38C502}"/>
          </ac:graphicFrameMkLst>
        </pc:graphicFrameChg>
        <pc:picChg chg="mod ord">
          <ac:chgData name="Elisabeth Merck Rasin" userId="3ed960d9-71e4-465a-b9d0-e360dc7d60c9" providerId="ADAL" clId="{0B5C1D9A-47A8-4145-A74C-6F376265C764}" dt="2025-12-10T14:38:04.230" v="13907" actId="13244"/>
          <ac:picMkLst>
            <pc:docMk/>
            <pc:sldMk cId="4087782549" sldId="309"/>
            <ac:picMk id="27" creationId="{B689B5E1-00BB-5C4A-8389-A666EA9278E9}"/>
          </ac:picMkLst>
        </pc:picChg>
        <pc:cxnChg chg="mod ord">
          <ac:chgData name="Elisabeth Merck Rasin" userId="3ed960d9-71e4-465a-b9d0-e360dc7d60c9" providerId="ADAL" clId="{0B5C1D9A-47A8-4145-A74C-6F376265C764}" dt="2025-12-10T14:38:26.256" v="13909" actId="13244"/>
          <ac:cxnSpMkLst>
            <pc:docMk/>
            <pc:sldMk cId="4087782549" sldId="309"/>
            <ac:cxnSpMk id="14" creationId="{A1470A70-0F8A-5B7E-BA28-9B4B46F66FBE}"/>
          </ac:cxnSpMkLst>
        </pc:cxnChg>
        <pc:cxnChg chg="mod ord">
          <ac:chgData name="Elisabeth Merck Rasin" userId="3ed960d9-71e4-465a-b9d0-e360dc7d60c9" providerId="ADAL" clId="{0B5C1D9A-47A8-4145-A74C-6F376265C764}" dt="2025-12-10T14:38:30.302" v="13910" actId="13244"/>
          <ac:cxnSpMkLst>
            <pc:docMk/>
            <pc:sldMk cId="4087782549" sldId="309"/>
            <ac:cxnSpMk id="17" creationId="{CCEA47A0-5688-449B-A195-E475C5183799}"/>
          </ac:cxnSpMkLst>
        </pc:cxnChg>
        <pc:cxnChg chg="mod ord">
          <ac:chgData name="Elisabeth Merck Rasin" userId="3ed960d9-71e4-465a-b9d0-e360dc7d60c9" providerId="ADAL" clId="{0B5C1D9A-47A8-4145-A74C-6F376265C764}" dt="2025-12-10T14:38:32.783" v="13911" actId="13244"/>
          <ac:cxnSpMkLst>
            <pc:docMk/>
            <pc:sldMk cId="4087782549" sldId="309"/>
            <ac:cxnSpMk id="19" creationId="{E7B9707A-70F8-1C99-AC90-21A0F94F491D}"/>
          </ac:cxnSpMkLst>
        </pc:cxnChg>
        <pc:cxnChg chg="mod">
          <ac:chgData name="Elisabeth Merck Rasin" userId="3ed960d9-71e4-465a-b9d0-e360dc7d60c9" providerId="ADAL" clId="{0B5C1D9A-47A8-4145-A74C-6F376265C764}" dt="2025-12-10T12:27:15.107" v="13084" actId="962"/>
          <ac:cxnSpMkLst>
            <pc:docMk/>
            <pc:sldMk cId="4087782549" sldId="309"/>
            <ac:cxnSpMk id="23" creationId="{70779560-5FCF-24EC-5A18-96B84DBFCE01}"/>
          </ac:cxnSpMkLst>
        </pc:cxnChg>
      </pc:sldChg>
      <pc:sldChg chg="modSp mod">
        <pc:chgData name="Elisabeth Merck Rasin" userId="3ed960d9-71e4-465a-b9d0-e360dc7d60c9" providerId="ADAL" clId="{0B5C1D9A-47A8-4145-A74C-6F376265C764}" dt="2025-12-10T08:56:19.504" v="12694" actId="207"/>
        <pc:sldMkLst>
          <pc:docMk/>
          <pc:sldMk cId="2357168579" sldId="319"/>
        </pc:sldMkLst>
        <pc:spChg chg="mod">
          <ac:chgData name="Elisabeth Merck Rasin" userId="3ed960d9-71e4-465a-b9d0-e360dc7d60c9" providerId="ADAL" clId="{0B5C1D9A-47A8-4145-A74C-6F376265C764}" dt="2025-12-10T08:56:19.504" v="12694" actId="207"/>
          <ac:spMkLst>
            <pc:docMk/>
            <pc:sldMk cId="2357168579" sldId="319"/>
            <ac:spMk id="2" creationId="{203E2CBF-E27A-832D-7022-366B20DD7899}"/>
          </ac:spMkLst>
        </pc:spChg>
      </pc:sldChg>
      <pc:sldChg chg="addSp delSp modSp mod modClrScheme chgLayout">
        <pc:chgData name="Elisabeth Merck Rasin" userId="3ed960d9-71e4-465a-b9d0-e360dc7d60c9" providerId="ADAL" clId="{0B5C1D9A-47A8-4145-A74C-6F376265C764}" dt="2025-12-10T14:30:04.253" v="13853" actId="13244"/>
        <pc:sldMkLst>
          <pc:docMk/>
          <pc:sldMk cId="1329693452" sldId="2147478206"/>
        </pc:sldMkLst>
        <pc:spChg chg="add mod ord">
          <ac:chgData name="Elisabeth Merck Rasin" userId="3ed960d9-71e4-465a-b9d0-e360dc7d60c9" providerId="ADAL" clId="{0B5C1D9A-47A8-4145-A74C-6F376265C764}" dt="2025-12-10T14:29:50.348" v="13852"/>
          <ac:spMkLst>
            <pc:docMk/>
            <pc:sldMk cId="1329693452" sldId="2147478206"/>
            <ac:spMk id="2" creationId="{DF78AC1C-4841-A3C7-C162-767D98C7D8E3}"/>
          </ac:spMkLst>
        </pc:spChg>
        <pc:spChg chg="add del mod">
          <ac:chgData name="Elisabeth Merck Rasin" userId="3ed960d9-71e4-465a-b9d0-e360dc7d60c9" providerId="ADAL" clId="{0B5C1D9A-47A8-4145-A74C-6F376265C764}" dt="2025-12-10T09:03:45.646" v="12728" actId="478"/>
          <ac:spMkLst>
            <pc:docMk/>
            <pc:sldMk cId="1329693452" sldId="2147478206"/>
            <ac:spMk id="3" creationId="{B2CD3FD8-02B2-6F12-FB0D-2644473C2833}"/>
          </ac:spMkLst>
        </pc:spChg>
        <pc:spChg chg="add mod ord">
          <ac:chgData name="Elisabeth Merck Rasin" userId="3ed960d9-71e4-465a-b9d0-e360dc7d60c9" providerId="ADAL" clId="{0B5C1D9A-47A8-4145-A74C-6F376265C764}" dt="2025-12-10T14:29:50.348" v="13852"/>
          <ac:spMkLst>
            <pc:docMk/>
            <pc:sldMk cId="1329693452" sldId="2147478206"/>
            <ac:spMk id="4" creationId="{B141E006-855B-4FFC-0E17-A990C9DC4E81}"/>
          </ac:spMkLst>
        </pc:spChg>
        <pc:spChg chg="add mod ord">
          <ac:chgData name="Elisabeth Merck Rasin" userId="3ed960d9-71e4-465a-b9d0-e360dc7d60c9" providerId="ADAL" clId="{0B5C1D9A-47A8-4145-A74C-6F376265C764}" dt="2025-12-10T14:29:50.348" v="13852"/>
          <ac:spMkLst>
            <pc:docMk/>
            <pc:sldMk cId="1329693452" sldId="2147478206"/>
            <ac:spMk id="6" creationId="{D28FA6E1-1999-77FE-0E2E-092AD9E4A343}"/>
          </ac:spMkLst>
        </pc:spChg>
        <pc:spChg chg="add mod ord">
          <ac:chgData name="Elisabeth Merck Rasin" userId="3ed960d9-71e4-465a-b9d0-e360dc7d60c9" providerId="ADAL" clId="{0B5C1D9A-47A8-4145-A74C-6F376265C764}" dt="2025-12-10T14:29:50.348" v="13852"/>
          <ac:spMkLst>
            <pc:docMk/>
            <pc:sldMk cId="1329693452" sldId="2147478206"/>
            <ac:spMk id="7" creationId="{C5C99379-CD82-CCBC-568B-91453C016456}"/>
          </ac:spMkLst>
        </pc:spChg>
        <pc:spChg chg="add del mod">
          <ac:chgData name="Elisabeth Merck Rasin" userId="3ed960d9-71e4-465a-b9d0-e360dc7d60c9" providerId="ADAL" clId="{0B5C1D9A-47A8-4145-A74C-6F376265C764}" dt="2025-12-10T09:38:25.705" v="12895" actId="478"/>
          <ac:spMkLst>
            <pc:docMk/>
            <pc:sldMk cId="1329693452" sldId="2147478206"/>
            <ac:spMk id="8" creationId="{F115EF10-B3E4-A34F-6903-A4BAACFA9692}"/>
          </ac:spMkLst>
        </pc:spChg>
        <pc:spChg chg="add del mod">
          <ac:chgData name="Elisabeth Merck Rasin" userId="3ed960d9-71e4-465a-b9d0-e360dc7d60c9" providerId="ADAL" clId="{0B5C1D9A-47A8-4145-A74C-6F376265C764}" dt="2025-12-10T09:42:52.392" v="12916" actId="478"/>
          <ac:spMkLst>
            <pc:docMk/>
            <pc:sldMk cId="1329693452" sldId="2147478206"/>
            <ac:spMk id="9" creationId="{357E1163-1B9A-86BE-2FDF-A72FD2173040}"/>
          </ac:spMkLst>
        </pc:spChg>
        <pc:spChg chg="mod ord">
          <ac:chgData name="Elisabeth Merck Rasin" userId="3ed960d9-71e4-465a-b9d0-e360dc7d60c9" providerId="ADAL" clId="{0B5C1D9A-47A8-4145-A74C-6F376265C764}" dt="2025-12-10T14:29:50.348" v="13852"/>
          <ac:spMkLst>
            <pc:docMk/>
            <pc:sldMk cId="1329693452" sldId="2147478206"/>
            <ac:spMk id="10" creationId="{CEBD882A-7B1E-A541-85AE-E6647FF17174}"/>
          </ac:spMkLst>
        </pc:spChg>
        <pc:spChg chg="add mod ord">
          <ac:chgData name="Elisabeth Merck Rasin" userId="3ed960d9-71e4-465a-b9d0-e360dc7d60c9" providerId="ADAL" clId="{0B5C1D9A-47A8-4145-A74C-6F376265C764}" dt="2025-12-10T14:29:50.348" v="13852"/>
          <ac:spMkLst>
            <pc:docMk/>
            <pc:sldMk cId="1329693452" sldId="2147478206"/>
            <ac:spMk id="11" creationId="{3872A359-97D9-F456-E8BF-A59DF0155426}"/>
          </ac:spMkLst>
        </pc:spChg>
        <pc:spChg chg="add mod ord">
          <ac:chgData name="Elisabeth Merck Rasin" userId="3ed960d9-71e4-465a-b9d0-e360dc7d60c9" providerId="ADAL" clId="{0B5C1D9A-47A8-4145-A74C-6F376265C764}" dt="2025-12-10T14:30:04.253" v="13853" actId="13244"/>
          <ac:spMkLst>
            <pc:docMk/>
            <pc:sldMk cId="1329693452" sldId="2147478206"/>
            <ac:spMk id="32" creationId="{1A5A5AE2-15C8-9C29-E323-C6F52DF66C96}"/>
          </ac:spMkLst>
        </pc:spChg>
        <pc:spChg chg="ord">
          <ac:chgData name="Elisabeth Merck Rasin" userId="3ed960d9-71e4-465a-b9d0-e360dc7d60c9" providerId="ADAL" clId="{0B5C1D9A-47A8-4145-A74C-6F376265C764}" dt="2025-12-10T14:29:50.348" v="13852"/>
          <ac:spMkLst>
            <pc:docMk/>
            <pc:sldMk cId="1329693452" sldId="2147478206"/>
            <ac:spMk id="33" creationId="{B6234220-1521-0B9C-F136-0CEB6E017BEB}"/>
          </ac:spMkLst>
        </pc:spChg>
        <pc:spChg chg="add del mod ord">
          <ac:chgData name="Elisabeth Merck Rasin" userId="3ed960d9-71e4-465a-b9d0-e360dc7d60c9" providerId="ADAL" clId="{0B5C1D9A-47A8-4145-A74C-6F376265C764}" dt="2025-12-10T09:21:31.151" v="12824" actId="478"/>
          <ac:spMkLst>
            <pc:docMk/>
            <pc:sldMk cId="1329693452" sldId="2147478206"/>
            <ac:spMk id="34" creationId="{24696003-8158-F081-9F1E-4A74BC295C74}"/>
          </ac:spMkLst>
        </pc:spChg>
        <pc:picChg chg="add mod ord">
          <ac:chgData name="Elisabeth Merck Rasin" userId="3ed960d9-71e4-465a-b9d0-e360dc7d60c9" providerId="ADAL" clId="{0B5C1D9A-47A8-4145-A74C-6F376265C764}" dt="2025-12-10T14:29:50.348" v="13852"/>
          <ac:picMkLst>
            <pc:docMk/>
            <pc:sldMk cId="1329693452" sldId="2147478206"/>
            <ac:picMk id="5" creationId="{865B7B8B-35A1-C2C6-E085-BA53CCF2BC4E}"/>
          </ac:picMkLst>
        </pc:picChg>
      </pc:sldChg>
      <pc:sldChg chg="addSp delSp modSp mod modClrScheme chgLayout">
        <pc:chgData name="Elisabeth Merck Rasin" userId="3ed960d9-71e4-465a-b9d0-e360dc7d60c9" providerId="ADAL" clId="{0B5C1D9A-47A8-4145-A74C-6F376265C764}" dt="2025-12-10T15:10:22.338" v="14024" actId="13244"/>
        <pc:sldMkLst>
          <pc:docMk/>
          <pc:sldMk cId="690337056" sldId="2147478208"/>
        </pc:sldMkLst>
        <pc:spChg chg="add mod ord">
          <ac:chgData name="Elisabeth Merck Rasin" userId="3ed960d9-71e4-465a-b9d0-e360dc7d60c9" providerId="ADAL" clId="{0B5C1D9A-47A8-4145-A74C-6F376265C764}" dt="2025-12-10T14:56:57.037" v="13925"/>
          <ac:spMkLst>
            <pc:docMk/>
            <pc:sldMk cId="690337056" sldId="2147478208"/>
            <ac:spMk id="2" creationId="{74C35C9D-1BEE-C776-2F64-2CD446213227}"/>
          </ac:spMkLst>
        </pc:spChg>
        <pc:spChg chg="add del mod">
          <ac:chgData name="Elisabeth Merck Rasin" userId="3ed960d9-71e4-465a-b9d0-e360dc7d60c9" providerId="ADAL" clId="{0B5C1D9A-47A8-4145-A74C-6F376265C764}" dt="2025-12-10T12:37:30.220" v="13560" actId="33699"/>
          <ac:spMkLst>
            <pc:docMk/>
            <pc:sldMk cId="690337056" sldId="2147478208"/>
            <ac:spMk id="3" creationId="{A8CA0F29-B8C5-E04F-F66C-3CAB3DAB65A7}"/>
          </ac:spMkLst>
        </pc:spChg>
        <pc:spChg chg="add del mod ord">
          <ac:chgData name="Elisabeth Merck Rasin" userId="3ed960d9-71e4-465a-b9d0-e360dc7d60c9" providerId="ADAL" clId="{0B5C1D9A-47A8-4145-A74C-6F376265C764}" dt="2025-12-10T15:10:22.338" v="14024" actId="13244"/>
          <ac:spMkLst>
            <pc:docMk/>
            <pc:sldMk cId="690337056" sldId="2147478208"/>
            <ac:spMk id="4" creationId="{DAEF510D-346C-E50D-1414-E66AD7F4ADBB}"/>
          </ac:spMkLst>
        </pc:spChg>
        <pc:spChg chg="add mod ord">
          <ac:chgData name="Elisabeth Merck Rasin" userId="3ed960d9-71e4-465a-b9d0-e360dc7d60c9" providerId="ADAL" clId="{0B5C1D9A-47A8-4145-A74C-6F376265C764}" dt="2025-12-10T14:56:57.037" v="13925"/>
          <ac:spMkLst>
            <pc:docMk/>
            <pc:sldMk cId="690337056" sldId="2147478208"/>
            <ac:spMk id="5" creationId="{B51DB9B5-B14C-6778-ED4A-CA17AB815A48}"/>
          </ac:spMkLst>
        </pc:spChg>
        <pc:spChg chg="del">
          <ac:chgData name="Elisabeth Merck Rasin" userId="3ed960d9-71e4-465a-b9d0-e360dc7d60c9" providerId="ADAL" clId="{0B5C1D9A-47A8-4145-A74C-6F376265C764}" dt="2025-12-10T09:23:35.686" v="12851" actId="478"/>
          <ac:spMkLst>
            <pc:docMk/>
            <pc:sldMk cId="690337056" sldId="2147478208"/>
            <ac:spMk id="8" creationId="{CD9E07FC-6A47-6B1D-C14D-4E28104C7E9D}"/>
          </ac:spMkLst>
        </pc:spChg>
        <pc:spChg chg="add mod ord">
          <ac:chgData name="Elisabeth Merck Rasin" userId="3ed960d9-71e4-465a-b9d0-e360dc7d60c9" providerId="ADAL" clId="{0B5C1D9A-47A8-4145-A74C-6F376265C764}" dt="2025-12-10T14:56:57.037" v="13925"/>
          <ac:spMkLst>
            <pc:docMk/>
            <pc:sldMk cId="690337056" sldId="2147478208"/>
            <ac:spMk id="12" creationId="{92864F13-6C9D-52C8-14F4-6CED645CAF0A}"/>
          </ac:spMkLst>
        </pc:spChg>
        <pc:spChg chg="add mod ord">
          <ac:chgData name="Elisabeth Merck Rasin" userId="3ed960d9-71e4-465a-b9d0-e360dc7d60c9" providerId="ADAL" clId="{0B5C1D9A-47A8-4145-A74C-6F376265C764}" dt="2025-12-10T14:56:57.037" v="13925"/>
          <ac:spMkLst>
            <pc:docMk/>
            <pc:sldMk cId="690337056" sldId="2147478208"/>
            <ac:spMk id="13" creationId="{E8400AAE-8BE6-47A1-F79A-924FEC83BB9C}"/>
          </ac:spMkLst>
        </pc:spChg>
        <pc:spChg chg="mod ord">
          <ac:chgData name="Elisabeth Merck Rasin" userId="3ed960d9-71e4-465a-b9d0-e360dc7d60c9" providerId="ADAL" clId="{0B5C1D9A-47A8-4145-A74C-6F376265C764}" dt="2025-12-10T14:56:57.037" v="13925"/>
          <ac:spMkLst>
            <pc:docMk/>
            <pc:sldMk cId="690337056" sldId="2147478208"/>
            <ac:spMk id="14" creationId="{18E7C49E-EB26-3BBE-17A1-EA17FEB264DE}"/>
          </ac:spMkLst>
        </pc:spChg>
        <pc:spChg chg="add mod ord">
          <ac:chgData name="Elisabeth Merck Rasin" userId="3ed960d9-71e4-465a-b9d0-e360dc7d60c9" providerId="ADAL" clId="{0B5C1D9A-47A8-4145-A74C-6F376265C764}" dt="2025-12-10T14:56:57.037" v="13925"/>
          <ac:spMkLst>
            <pc:docMk/>
            <pc:sldMk cId="690337056" sldId="2147478208"/>
            <ac:spMk id="20" creationId="{11480588-CE7C-3CC5-CEFB-ED228910A4B0}"/>
          </ac:spMkLst>
        </pc:spChg>
        <pc:picChg chg="add mod ord">
          <ac:chgData name="Elisabeth Merck Rasin" userId="3ed960d9-71e4-465a-b9d0-e360dc7d60c9" providerId="ADAL" clId="{0B5C1D9A-47A8-4145-A74C-6F376265C764}" dt="2025-12-10T14:56:57.037" v="13925"/>
          <ac:picMkLst>
            <pc:docMk/>
            <pc:sldMk cId="690337056" sldId="2147478208"/>
            <ac:picMk id="21" creationId="{B0736A4B-E65C-DFE7-72D8-3CDD9B62BBDA}"/>
          </ac:picMkLst>
        </pc:picChg>
        <pc:picChg chg="add mod ord">
          <ac:chgData name="Elisabeth Merck Rasin" userId="3ed960d9-71e4-465a-b9d0-e360dc7d60c9" providerId="ADAL" clId="{0B5C1D9A-47A8-4145-A74C-6F376265C764}" dt="2025-12-10T15:10:15.406" v="14023" actId="13244"/>
          <ac:picMkLst>
            <pc:docMk/>
            <pc:sldMk cId="690337056" sldId="2147478208"/>
            <ac:picMk id="22" creationId="{D99FF36F-D737-4D13-4C8B-60E62F4AC294}"/>
          </ac:picMkLst>
        </pc:picChg>
      </pc:sldChg>
      <pc:sldChg chg="addSp delSp modSp mod">
        <pc:chgData name="Elisabeth Merck Rasin" userId="3ed960d9-71e4-465a-b9d0-e360dc7d60c9" providerId="ADAL" clId="{0B5C1D9A-47A8-4145-A74C-6F376265C764}" dt="2025-12-10T15:20:59.380" v="14104" actId="962"/>
        <pc:sldMkLst>
          <pc:docMk/>
          <pc:sldMk cId="1688053124" sldId="2147478210"/>
        </pc:sldMkLst>
        <pc:spChg chg="add del mod ord">
          <ac:chgData name="Elisabeth Merck Rasin" userId="3ed960d9-71e4-465a-b9d0-e360dc7d60c9" providerId="ADAL" clId="{0B5C1D9A-47A8-4145-A74C-6F376265C764}" dt="2025-12-10T09:23:43.865" v="12854" actId="478"/>
          <ac:spMkLst>
            <pc:docMk/>
            <pc:sldMk cId="1688053124" sldId="2147478210"/>
            <ac:spMk id="2" creationId="{3DDBEED4-834A-B905-1864-7B37580C14E4}"/>
          </ac:spMkLst>
        </pc:spChg>
        <pc:spChg chg="add mod ord">
          <ac:chgData name="Elisabeth Merck Rasin" userId="3ed960d9-71e4-465a-b9d0-e360dc7d60c9" providerId="ADAL" clId="{0B5C1D9A-47A8-4145-A74C-6F376265C764}" dt="2025-12-10T12:29:25.072" v="13105" actId="962"/>
          <ac:spMkLst>
            <pc:docMk/>
            <pc:sldMk cId="1688053124" sldId="2147478210"/>
            <ac:spMk id="3" creationId="{1E1B3800-DC8A-2E24-ACDB-3BDB06F93EE7}"/>
          </ac:spMkLst>
        </pc:spChg>
        <pc:spChg chg="del mod">
          <ac:chgData name="Elisabeth Merck Rasin" userId="3ed960d9-71e4-465a-b9d0-e360dc7d60c9" providerId="ADAL" clId="{0B5C1D9A-47A8-4145-A74C-6F376265C764}" dt="2025-12-10T09:44:47.210" v="12936" actId="478"/>
          <ac:spMkLst>
            <pc:docMk/>
            <pc:sldMk cId="1688053124" sldId="2147478210"/>
            <ac:spMk id="4" creationId="{272945D2-5656-91A7-FB27-0EB15ED51CBC}"/>
          </ac:spMkLst>
        </pc:spChg>
        <pc:spChg chg="add del mod ord">
          <ac:chgData name="Elisabeth Merck Rasin" userId="3ed960d9-71e4-465a-b9d0-e360dc7d60c9" providerId="ADAL" clId="{0B5C1D9A-47A8-4145-A74C-6F376265C764}" dt="2025-12-10T14:57:00.437" v="13927"/>
          <ac:spMkLst>
            <pc:docMk/>
            <pc:sldMk cId="1688053124" sldId="2147478210"/>
            <ac:spMk id="5" creationId="{E941EBDB-AA31-A9C4-D345-093DF815D76F}"/>
          </ac:spMkLst>
        </pc:spChg>
        <pc:spChg chg="add mod">
          <ac:chgData name="Elisabeth Merck Rasin" userId="3ed960d9-71e4-465a-b9d0-e360dc7d60c9" providerId="ADAL" clId="{0B5C1D9A-47A8-4145-A74C-6F376265C764}" dt="2025-12-10T12:38:32.534" v="13635" actId="20577"/>
          <ac:spMkLst>
            <pc:docMk/>
            <pc:sldMk cId="1688053124" sldId="2147478210"/>
            <ac:spMk id="6" creationId="{E76656EA-B129-31B8-CC07-C43F9AC4DDBF}"/>
          </ac:spMkLst>
        </pc:spChg>
        <pc:spChg chg="del">
          <ac:chgData name="Elisabeth Merck Rasin" userId="3ed960d9-71e4-465a-b9d0-e360dc7d60c9" providerId="ADAL" clId="{0B5C1D9A-47A8-4145-A74C-6F376265C764}" dt="2025-12-10T09:15:04.789" v="12797" actId="478"/>
          <ac:spMkLst>
            <pc:docMk/>
            <pc:sldMk cId="1688053124" sldId="2147478210"/>
            <ac:spMk id="7" creationId="{D09CADD2-F54D-2C10-5E5B-D4836EDB0EDE}"/>
          </ac:spMkLst>
        </pc:spChg>
        <pc:spChg chg="mod ord">
          <ac:chgData name="Elisabeth Merck Rasin" userId="3ed960d9-71e4-465a-b9d0-e360dc7d60c9" providerId="ADAL" clId="{0B5C1D9A-47A8-4145-A74C-6F376265C764}" dt="2025-12-10T15:10:54.017" v="14025" actId="13244"/>
          <ac:spMkLst>
            <pc:docMk/>
            <pc:sldMk cId="1688053124" sldId="2147478210"/>
            <ac:spMk id="8" creationId="{9B35CB31-10E6-B03C-2075-136F03640E2F}"/>
          </ac:spMkLst>
        </pc:spChg>
        <pc:spChg chg="mod ord">
          <ac:chgData name="Elisabeth Merck Rasin" userId="3ed960d9-71e4-465a-b9d0-e360dc7d60c9" providerId="ADAL" clId="{0B5C1D9A-47A8-4145-A74C-6F376265C764}" dt="2025-12-10T15:11:22.468" v="14027" actId="164"/>
          <ac:spMkLst>
            <pc:docMk/>
            <pc:sldMk cId="1688053124" sldId="2147478210"/>
            <ac:spMk id="9" creationId="{48D4BD5F-3945-BEB3-C53D-B6CEAF9E2C50}"/>
          </ac:spMkLst>
        </pc:spChg>
        <pc:spChg chg="mod ord">
          <ac:chgData name="Elisabeth Merck Rasin" userId="3ed960d9-71e4-465a-b9d0-e360dc7d60c9" providerId="ADAL" clId="{0B5C1D9A-47A8-4145-A74C-6F376265C764}" dt="2025-12-10T15:11:22.468" v="14027" actId="164"/>
          <ac:spMkLst>
            <pc:docMk/>
            <pc:sldMk cId="1688053124" sldId="2147478210"/>
            <ac:spMk id="10" creationId="{44CF3483-5AD2-8562-90E5-E963F1E83F81}"/>
          </ac:spMkLst>
        </pc:spChg>
        <pc:spChg chg="mod ord">
          <ac:chgData name="Elisabeth Merck Rasin" userId="3ed960d9-71e4-465a-b9d0-e360dc7d60c9" providerId="ADAL" clId="{0B5C1D9A-47A8-4145-A74C-6F376265C764}" dt="2025-12-10T15:11:22.468" v="14027" actId="164"/>
          <ac:spMkLst>
            <pc:docMk/>
            <pc:sldMk cId="1688053124" sldId="2147478210"/>
            <ac:spMk id="15" creationId="{E05E46E9-2F00-A493-E896-0CEF658DB8DB}"/>
          </ac:spMkLst>
        </pc:spChg>
        <pc:spChg chg="mod">
          <ac:chgData name="Elisabeth Merck Rasin" userId="3ed960d9-71e4-465a-b9d0-e360dc7d60c9" providerId="ADAL" clId="{0B5C1D9A-47A8-4145-A74C-6F376265C764}" dt="2025-12-10T15:11:22.468" v="14027" actId="164"/>
          <ac:spMkLst>
            <pc:docMk/>
            <pc:sldMk cId="1688053124" sldId="2147478210"/>
            <ac:spMk id="20" creationId="{CBB51FA8-AF40-C8F3-58AC-0742E9F36368}"/>
          </ac:spMkLst>
        </pc:spChg>
        <pc:spChg chg="mod ord">
          <ac:chgData name="Elisabeth Merck Rasin" userId="3ed960d9-71e4-465a-b9d0-e360dc7d60c9" providerId="ADAL" clId="{0B5C1D9A-47A8-4145-A74C-6F376265C764}" dt="2025-12-10T15:11:36.549" v="14028" actId="164"/>
          <ac:spMkLst>
            <pc:docMk/>
            <pc:sldMk cId="1688053124" sldId="2147478210"/>
            <ac:spMk id="25" creationId="{82DFC48C-C63C-C0F1-84B5-FDD28809C17C}"/>
          </ac:spMkLst>
        </pc:spChg>
        <pc:spChg chg="mod">
          <ac:chgData name="Elisabeth Merck Rasin" userId="3ed960d9-71e4-465a-b9d0-e360dc7d60c9" providerId="ADAL" clId="{0B5C1D9A-47A8-4145-A74C-6F376265C764}" dt="2025-12-10T15:11:36.549" v="14028" actId="164"/>
          <ac:spMkLst>
            <pc:docMk/>
            <pc:sldMk cId="1688053124" sldId="2147478210"/>
            <ac:spMk id="26" creationId="{533CB97B-075B-66E5-037E-D23111227FAE}"/>
          </ac:spMkLst>
        </pc:spChg>
        <pc:spChg chg="mod">
          <ac:chgData name="Elisabeth Merck Rasin" userId="3ed960d9-71e4-465a-b9d0-e360dc7d60c9" providerId="ADAL" clId="{0B5C1D9A-47A8-4145-A74C-6F376265C764}" dt="2025-12-10T15:11:36.549" v="14028" actId="164"/>
          <ac:spMkLst>
            <pc:docMk/>
            <pc:sldMk cId="1688053124" sldId="2147478210"/>
            <ac:spMk id="28" creationId="{58C79E84-F5C3-0928-C30F-E30E3F487AD0}"/>
          </ac:spMkLst>
        </pc:spChg>
        <pc:spChg chg="mod">
          <ac:chgData name="Elisabeth Merck Rasin" userId="3ed960d9-71e4-465a-b9d0-e360dc7d60c9" providerId="ADAL" clId="{0B5C1D9A-47A8-4145-A74C-6F376265C764}" dt="2025-12-10T15:11:36.549" v="14028" actId="164"/>
          <ac:spMkLst>
            <pc:docMk/>
            <pc:sldMk cId="1688053124" sldId="2147478210"/>
            <ac:spMk id="29" creationId="{9B7B6AAA-D94E-6739-EE6D-AB0964C6819D}"/>
          </ac:spMkLst>
        </pc:spChg>
        <pc:spChg chg="mod ord">
          <ac:chgData name="Elisabeth Merck Rasin" userId="3ed960d9-71e4-465a-b9d0-e360dc7d60c9" providerId="ADAL" clId="{0B5C1D9A-47A8-4145-A74C-6F376265C764}" dt="2025-12-10T15:11:55.926" v="14029" actId="164"/>
          <ac:spMkLst>
            <pc:docMk/>
            <pc:sldMk cId="1688053124" sldId="2147478210"/>
            <ac:spMk id="33" creationId="{026D3B69-DE41-80A7-CAB7-F554CF2D2C21}"/>
          </ac:spMkLst>
        </pc:spChg>
        <pc:spChg chg="mod">
          <ac:chgData name="Elisabeth Merck Rasin" userId="3ed960d9-71e4-465a-b9d0-e360dc7d60c9" providerId="ADAL" clId="{0B5C1D9A-47A8-4145-A74C-6F376265C764}" dt="2025-12-10T15:11:55.926" v="14029" actId="164"/>
          <ac:spMkLst>
            <pc:docMk/>
            <pc:sldMk cId="1688053124" sldId="2147478210"/>
            <ac:spMk id="34" creationId="{CAD57035-45DD-F58E-1FF4-5CFFA28CAD74}"/>
          </ac:spMkLst>
        </pc:spChg>
        <pc:spChg chg="mod">
          <ac:chgData name="Elisabeth Merck Rasin" userId="3ed960d9-71e4-465a-b9d0-e360dc7d60c9" providerId="ADAL" clId="{0B5C1D9A-47A8-4145-A74C-6F376265C764}" dt="2025-12-10T15:11:55.926" v="14029" actId="164"/>
          <ac:spMkLst>
            <pc:docMk/>
            <pc:sldMk cId="1688053124" sldId="2147478210"/>
            <ac:spMk id="36" creationId="{88126729-C51F-F850-CA5D-453160A454EB}"/>
          </ac:spMkLst>
        </pc:spChg>
        <pc:spChg chg="mod ord">
          <ac:chgData name="Elisabeth Merck Rasin" userId="3ed960d9-71e4-465a-b9d0-e360dc7d60c9" providerId="ADAL" clId="{0B5C1D9A-47A8-4145-A74C-6F376265C764}" dt="2025-12-10T15:11:55.926" v="14029" actId="164"/>
          <ac:spMkLst>
            <pc:docMk/>
            <pc:sldMk cId="1688053124" sldId="2147478210"/>
            <ac:spMk id="37" creationId="{CA876225-656F-7638-BD9F-D1E357FF5644}"/>
          </ac:spMkLst>
        </pc:spChg>
        <pc:spChg chg="mod ord">
          <ac:chgData name="Elisabeth Merck Rasin" userId="3ed960d9-71e4-465a-b9d0-e360dc7d60c9" providerId="ADAL" clId="{0B5C1D9A-47A8-4145-A74C-6F376265C764}" dt="2025-12-10T15:11:22.468" v="14027" actId="164"/>
          <ac:spMkLst>
            <pc:docMk/>
            <pc:sldMk cId="1688053124" sldId="2147478210"/>
            <ac:spMk id="41" creationId="{0DA58FF9-385D-817B-B452-651E2A792E30}"/>
          </ac:spMkLst>
        </pc:spChg>
        <pc:spChg chg="mod">
          <ac:chgData name="Elisabeth Merck Rasin" userId="3ed960d9-71e4-465a-b9d0-e360dc7d60c9" providerId="ADAL" clId="{0B5C1D9A-47A8-4145-A74C-6F376265C764}" dt="2025-12-10T15:11:36.549" v="14028" actId="164"/>
          <ac:spMkLst>
            <pc:docMk/>
            <pc:sldMk cId="1688053124" sldId="2147478210"/>
            <ac:spMk id="42" creationId="{0CDBB841-2E08-2A8D-D357-ACBA7FAB3163}"/>
          </ac:spMkLst>
        </pc:spChg>
        <pc:spChg chg="mod ord">
          <ac:chgData name="Elisabeth Merck Rasin" userId="3ed960d9-71e4-465a-b9d0-e360dc7d60c9" providerId="ADAL" clId="{0B5C1D9A-47A8-4145-A74C-6F376265C764}" dt="2025-12-10T15:11:55.926" v="14029" actId="164"/>
          <ac:spMkLst>
            <pc:docMk/>
            <pc:sldMk cId="1688053124" sldId="2147478210"/>
            <ac:spMk id="43" creationId="{753B5C17-0890-FB12-6FD9-E380D7232845}"/>
          </ac:spMkLst>
        </pc:spChg>
        <pc:grpChg chg="add mod">
          <ac:chgData name="Elisabeth Merck Rasin" userId="3ed960d9-71e4-465a-b9d0-e360dc7d60c9" providerId="ADAL" clId="{0B5C1D9A-47A8-4145-A74C-6F376265C764}" dt="2025-12-10T15:12:08.041" v="14030" actId="164"/>
          <ac:grpSpMkLst>
            <pc:docMk/>
            <pc:sldMk cId="1688053124" sldId="2147478210"/>
            <ac:grpSpMk id="11" creationId="{742CD3B8-A4EF-8B83-DF34-9231C6A2F8E1}"/>
          </ac:grpSpMkLst>
        </pc:grpChg>
        <pc:grpChg chg="add mod">
          <ac:chgData name="Elisabeth Merck Rasin" userId="3ed960d9-71e4-465a-b9d0-e360dc7d60c9" providerId="ADAL" clId="{0B5C1D9A-47A8-4145-A74C-6F376265C764}" dt="2025-12-10T15:12:14.295" v="14031" actId="164"/>
          <ac:grpSpMkLst>
            <pc:docMk/>
            <pc:sldMk cId="1688053124" sldId="2147478210"/>
            <ac:grpSpMk id="12" creationId="{BD1BDBAA-5E0D-280D-95EA-362C281F4209}"/>
          </ac:grpSpMkLst>
        </pc:grpChg>
        <pc:grpChg chg="add mod">
          <ac:chgData name="Elisabeth Merck Rasin" userId="3ed960d9-71e4-465a-b9d0-e360dc7d60c9" providerId="ADAL" clId="{0B5C1D9A-47A8-4145-A74C-6F376265C764}" dt="2025-12-10T15:12:19.312" v="14032" actId="164"/>
          <ac:grpSpMkLst>
            <pc:docMk/>
            <pc:sldMk cId="1688053124" sldId="2147478210"/>
            <ac:grpSpMk id="13" creationId="{277AC0ED-76F4-9580-1390-2B0AD950CE6E}"/>
          </ac:grpSpMkLst>
        </pc:grpChg>
        <pc:grpChg chg="add mod">
          <ac:chgData name="Elisabeth Merck Rasin" userId="3ed960d9-71e4-465a-b9d0-e360dc7d60c9" providerId="ADAL" clId="{0B5C1D9A-47A8-4145-A74C-6F376265C764}" dt="2025-12-10T15:20:45.745" v="14100" actId="962"/>
          <ac:grpSpMkLst>
            <pc:docMk/>
            <pc:sldMk cId="1688053124" sldId="2147478210"/>
            <ac:grpSpMk id="16" creationId="{E6F91BE3-38E8-EF77-AA93-64EFB2210B4D}"/>
          </ac:grpSpMkLst>
        </pc:grpChg>
        <pc:grpChg chg="add mod">
          <ac:chgData name="Elisabeth Merck Rasin" userId="3ed960d9-71e4-465a-b9d0-e360dc7d60c9" providerId="ADAL" clId="{0B5C1D9A-47A8-4145-A74C-6F376265C764}" dt="2025-12-10T15:20:54.277" v="14102" actId="962"/>
          <ac:grpSpMkLst>
            <pc:docMk/>
            <pc:sldMk cId="1688053124" sldId="2147478210"/>
            <ac:grpSpMk id="17" creationId="{2319CC57-A8CA-2DE1-938A-1DE96A1AFA65}"/>
          </ac:grpSpMkLst>
        </pc:grpChg>
        <pc:grpChg chg="add mod ord">
          <ac:chgData name="Elisabeth Merck Rasin" userId="3ed960d9-71e4-465a-b9d0-e360dc7d60c9" providerId="ADAL" clId="{0B5C1D9A-47A8-4145-A74C-6F376265C764}" dt="2025-12-10T15:20:59.380" v="14104" actId="962"/>
          <ac:grpSpMkLst>
            <pc:docMk/>
            <pc:sldMk cId="1688053124" sldId="2147478210"/>
            <ac:grpSpMk id="18" creationId="{A4B9535F-1520-9CA0-F74F-60D32ED87A21}"/>
          </ac:grpSpMkLst>
        </pc:grpChg>
        <pc:picChg chg="mod">
          <ac:chgData name="Elisabeth Merck Rasin" userId="3ed960d9-71e4-465a-b9d0-e360dc7d60c9" providerId="ADAL" clId="{0B5C1D9A-47A8-4145-A74C-6F376265C764}" dt="2025-12-10T15:11:22.468" v="14027" actId="164"/>
          <ac:picMkLst>
            <pc:docMk/>
            <pc:sldMk cId="1688053124" sldId="2147478210"/>
            <ac:picMk id="22" creationId="{EB4B9412-413D-A145-B28D-1601F8793C1B}"/>
          </ac:picMkLst>
        </pc:picChg>
        <pc:picChg chg="mod">
          <ac:chgData name="Elisabeth Merck Rasin" userId="3ed960d9-71e4-465a-b9d0-e360dc7d60c9" providerId="ADAL" clId="{0B5C1D9A-47A8-4145-A74C-6F376265C764}" dt="2025-12-10T15:11:36.549" v="14028" actId="164"/>
          <ac:picMkLst>
            <pc:docMk/>
            <pc:sldMk cId="1688053124" sldId="2147478210"/>
            <ac:picMk id="32" creationId="{2A4A1871-3C28-7E77-D0CB-54629138197E}"/>
          </ac:picMkLst>
        </pc:picChg>
        <pc:picChg chg="mod">
          <ac:chgData name="Elisabeth Merck Rasin" userId="3ed960d9-71e4-465a-b9d0-e360dc7d60c9" providerId="ADAL" clId="{0B5C1D9A-47A8-4145-A74C-6F376265C764}" dt="2025-12-10T15:11:55.926" v="14029" actId="164"/>
          <ac:picMkLst>
            <pc:docMk/>
            <pc:sldMk cId="1688053124" sldId="2147478210"/>
            <ac:picMk id="40" creationId="{32835B30-7A7C-40F6-1D37-D35DD7EC2AC3}"/>
          </ac:picMkLst>
        </pc:picChg>
        <pc:cxnChg chg="mod">
          <ac:chgData name="Elisabeth Merck Rasin" userId="3ed960d9-71e4-465a-b9d0-e360dc7d60c9" providerId="ADAL" clId="{0B5C1D9A-47A8-4145-A74C-6F376265C764}" dt="2025-12-10T15:12:08.041" v="14030" actId="164"/>
          <ac:cxnSpMkLst>
            <pc:docMk/>
            <pc:sldMk cId="1688053124" sldId="2147478210"/>
            <ac:cxnSpMk id="14" creationId="{47887242-04D5-F7F7-48AC-A6E764CE23B8}"/>
          </ac:cxnSpMkLst>
        </pc:cxnChg>
        <pc:cxnChg chg="mod">
          <ac:chgData name="Elisabeth Merck Rasin" userId="3ed960d9-71e4-465a-b9d0-e360dc7d60c9" providerId="ADAL" clId="{0B5C1D9A-47A8-4145-A74C-6F376265C764}" dt="2025-12-10T15:12:14.295" v="14031" actId="164"/>
          <ac:cxnSpMkLst>
            <pc:docMk/>
            <pc:sldMk cId="1688053124" sldId="2147478210"/>
            <ac:cxnSpMk id="27" creationId="{8EFDFE16-FA7B-6865-DA78-CB434B47FEC6}"/>
          </ac:cxnSpMkLst>
        </pc:cxnChg>
        <pc:cxnChg chg="mod">
          <ac:chgData name="Elisabeth Merck Rasin" userId="3ed960d9-71e4-465a-b9d0-e360dc7d60c9" providerId="ADAL" clId="{0B5C1D9A-47A8-4145-A74C-6F376265C764}" dt="2025-12-10T15:12:19.312" v="14032" actId="164"/>
          <ac:cxnSpMkLst>
            <pc:docMk/>
            <pc:sldMk cId="1688053124" sldId="2147478210"/>
            <ac:cxnSpMk id="35" creationId="{7CA69AD6-476F-85AD-7C77-D03A49DCE96F}"/>
          </ac:cxnSpMkLst>
        </pc:cxnChg>
      </pc:sldChg>
      <pc:sldChg chg="ord">
        <pc:chgData name="Elisabeth Merck Rasin" userId="3ed960d9-71e4-465a-b9d0-e360dc7d60c9" providerId="ADAL" clId="{0B5C1D9A-47A8-4145-A74C-6F376265C764}" dt="2025-12-09T19:41:54.194" v="12688"/>
        <pc:sldMkLst>
          <pc:docMk/>
          <pc:sldMk cId="879634756" sldId="2147478211"/>
        </pc:sldMkLst>
      </pc:sldChg>
      <pc:sldChg chg="modSp mod">
        <pc:chgData name="Elisabeth Merck Rasin" userId="3ed960d9-71e4-465a-b9d0-e360dc7d60c9" providerId="ADAL" clId="{0B5C1D9A-47A8-4145-A74C-6F376265C764}" dt="2025-12-10T15:29:07.024" v="14114" actId="948"/>
        <pc:sldMkLst>
          <pc:docMk/>
          <pc:sldMk cId="2711278935" sldId="2147478214"/>
        </pc:sldMkLst>
        <pc:spChg chg="ord">
          <ac:chgData name="Elisabeth Merck Rasin" userId="3ed960d9-71e4-465a-b9d0-e360dc7d60c9" providerId="ADAL" clId="{0B5C1D9A-47A8-4145-A74C-6F376265C764}" dt="2025-12-10T14:57:08.754" v="13933"/>
          <ac:spMkLst>
            <pc:docMk/>
            <pc:sldMk cId="2711278935" sldId="2147478214"/>
            <ac:spMk id="2" creationId="{249E2A7A-88CC-5A52-0129-251A0142434C}"/>
          </ac:spMkLst>
        </pc:spChg>
        <pc:spChg chg="mod ord">
          <ac:chgData name="Elisabeth Merck Rasin" userId="3ed960d9-71e4-465a-b9d0-e360dc7d60c9" providerId="ADAL" clId="{0B5C1D9A-47A8-4145-A74C-6F376265C764}" dt="2025-12-10T14:57:08.754" v="13933"/>
          <ac:spMkLst>
            <pc:docMk/>
            <pc:sldMk cId="2711278935" sldId="2147478214"/>
            <ac:spMk id="3" creationId="{FC8922FF-5A94-1BCC-98A0-09B81194BA8F}"/>
          </ac:spMkLst>
        </pc:spChg>
        <pc:spChg chg="ord">
          <ac:chgData name="Elisabeth Merck Rasin" userId="3ed960d9-71e4-465a-b9d0-e360dc7d60c9" providerId="ADAL" clId="{0B5C1D9A-47A8-4145-A74C-6F376265C764}" dt="2025-12-10T14:57:08.754" v="13933"/>
          <ac:spMkLst>
            <pc:docMk/>
            <pc:sldMk cId="2711278935" sldId="2147478214"/>
            <ac:spMk id="4" creationId="{8CF7AB4D-70D0-157D-6718-9852FAE84668}"/>
          </ac:spMkLst>
        </pc:spChg>
        <pc:spChg chg="mod ord">
          <ac:chgData name="Elisabeth Merck Rasin" userId="3ed960d9-71e4-465a-b9d0-e360dc7d60c9" providerId="ADAL" clId="{0B5C1D9A-47A8-4145-A74C-6F376265C764}" dt="2025-12-10T15:29:07.024" v="14114" actId="948"/>
          <ac:spMkLst>
            <pc:docMk/>
            <pc:sldMk cId="2711278935" sldId="2147478214"/>
            <ac:spMk id="6" creationId="{69F39F2F-BF6A-21BC-472D-8F57EA7BCC4D}"/>
          </ac:spMkLst>
        </pc:spChg>
      </pc:sldChg>
      <pc:sldChg chg="modSp mod">
        <pc:chgData name="Elisabeth Merck Rasin" userId="3ed960d9-71e4-465a-b9d0-e360dc7d60c9" providerId="ADAL" clId="{0B5C1D9A-47A8-4145-A74C-6F376265C764}" dt="2025-12-10T09:14:03.413" v="12790" actId="207"/>
        <pc:sldMkLst>
          <pc:docMk/>
          <pc:sldMk cId="2662639848" sldId="2147478218"/>
        </pc:sldMkLst>
        <pc:spChg chg="mod">
          <ac:chgData name="Elisabeth Merck Rasin" userId="3ed960d9-71e4-465a-b9d0-e360dc7d60c9" providerId="ADAL" clId="{0B5C1D9A-47A8-4145-A74C-6F376265C764}" dt="2025-12-10T09:14:03.413" v="12790" actId="207"/>
          <ac:spMkLst>
            <pc:docMk/>
            <pc:sldMk cId="2662639848" sldId="2147478218"/>
            <ac:spMk id="2" creationId="{9765AFFA-882E-4204-74C5-3B4A7893B6A6}"/>
          </ac:spMkLst>
        </pc:spChg>
      </pc:sldChg>
      <pc:sldChg chg="modSp mod">
        <pc:chgData name="Elisabeth Merck Rasin" userId="3ed960d9-71e4-465a-b9d0-e360dc7d60c9" providerId="ADAL" clId="{0B5C1D9A-47A8-4145-A74C-6F376265C764}" dt="2025-12-10T14:56:58.540" v="13926"/>
        <pc:sldMkLst>
          <pc:docMk/>
          <pc:sldMk cId="2516926408" sldId="2147478219"/>
        </pc:sldMkLst>
        <pc:spChg chg="ord">
          <ac:chgData name="Elisabeth Merck Rasin" userId="3ed960d9-71e4-465a-b9d0-e360dc7d60c9" providerId="ADAL" clId="{0B5C1D9A-47A8-4145-A74C-6F376265C764}" dt="2025-12-10T14:56:58.540" v="13926"/>
          <ac:spMkLst>
            <pc:docMk/>
            <pc:sldMk cId="2516926408" sldId="2147478219"/>
            <ac:spMk id="3" creationId="{1D5D3DD0-BAD4-D585-9017-00F2735A1B2B}"/>
          </ac:spMkLst>
        </pc:spChg>
        <pc:spChg chg="ord">
          <ac:chgData name="Elisabeth Merck Rasin" userId="3ed960d9-71e4-465a-b9d0-e360dc7d60c9" providerId="ADAL" clId="{0B5C1D9A-47A8-4145-A74C-6F376265C764}" dt="2025-12-10T14:56:58.540" v="13926"/>
          <ac:spMkLst>
            <pc:docMk/>
            <pc:sldMk cId="2516926408" sldId="2147478219"/>
            <ac:spMk id="6" creationId="{097C5BE8-9468-2F49-DD7E-68DD68251E5E}"/>
          </ac:spMkLst>
        </pc:spChg>
        <pc:spChg chg="mod ord">
          <ac:chgData name="Elisabeth Merck Rasin" userId="3ed960d9-71e4-465a-b9d0-e360dc7d60c9" providerId="ADAL" clId="{0B5C1D9A-47A8-4145-A74C-6F376265C764}" dt="2025-12-10T14:56:58.540" v="13926"/>
          <ac:spMkLst>
            <pc:docMk/>
            <pc:sldMk cId="2516926408" sldId="2147478219"/>
            <ac:spMk id="7" creationId="{760E9364-2337-1EF3-06CC-A36756E3A0F7}"/>
          </ac:spMkLst>
        </pc:spChg>
      </pc:sldChg>
      <pc:sldChg chg="addSp delSp modSp mod">
        <pc:chgData name="Elisabeth Merck Rasin" userId="3ed960d9-71e4-465a-b9d0-e360dc7d60c9" providerId="ADAL" clId="{0B5C1D9A-47A8-4145-A74C-6F376265C764}" dt="2025-12-10T15:13:43.312" v="14041" actId="13244"/>
        <pc:sldMkLst>
          <pc:docMk/>
          <pc:sldMk cId="2584876055" sldId="2147478220"/>
        </pc:sldMkLst>
        <pc:spChg chg="add mod ord">
          <ac:chgData name="Elisabeth Merck Rasin" userId="3ed960d9-71e4-465a-b9d0-e360dc7d60c9" providerId="ADAL" clId="{0B5C1D9A-47A8-4145-A74C-6F376265C764}" dt="2025-12-10T14:57:01.788" v="13928"/>
          <ac:spMkLst>
            <pc:docMk/>
            <pc:sldMk cId="2584876055" sldId="2147478220"/>
            <ac:spMk id="2" creationId="{2454964C-B2EA-F8AF-4DDA-C19694AD7719}"/>
          </ac:spMkLst>
        </pc:spChg>
        <pc:spChg chg="del">
          <ac:chgData name="Elisabeth Merck Rasin" userId="3ed960d9-71e4-465a-b9d0-e360dc7d60c9" providerId="ADAL" clId="{0B5C1D9A-47A8-4145-A74C-6F376265C764}" dt="2025-12-10T09:23:50.942" v="12857" actId="478"/>
          <ac:spMkLst>
            <pc:docMk/>
            <pc:sldMk cId="2584876055" sldId="2147478220"/>
            <ac:spMk id="3" creationId="{ECB7DDC8-9593-1DD4-636E-CA0E1DCE277A}"/>
          </ac:spMkLst>
        </pc:spChg>
        <pc:spChg chg="del">
          <ac:chgData name="Elisabeth Merck Rasin" userId="3ed960d9-71e4-465a-b9d0-e360dc7d60c9" providerId="ADAL" clId="{0B5C1D9A-47A8-4145-A74C-6F376265C764}" dt="2025-12-10T09:44:52.616" v="12937" actId="478"/>
          <ac:spMkLst>
            <pc:docMk/>
            <pc:sldMk cId="2584876055" sldId="2147478220"/>
            <ac:spMk id="4" creationId="{0B149EEB-14C2-E571-FAE2-1B7003A40DD8}"/>
          </ac:spMkLst>
        </pc:spChg>
        <pc:spChg chg="mod ord">
          <ac:chgData name="Elisabeth Merck Rasin" userId="3ed960d9-71e4-465a-b9d0-e360dc7d60c9" providerId="ADAL" clId="{0B5C1D9A-47A8-4145-A74C-6F376265C764}" dt="2025-12-10T14:57:01.788" v="13928"/>
          <ac:spMkLst>
            <pc:docMk/>
            <pc:sldMk cId="2584876055" sldId="2147478220"/>
            <ac:spMk id="13" creationId="{F2ADD7FB-5074-08D8-6962-80940D598F77}"/>
          </ac:spMkLst>
        </pc:spChg>
        <pc:spChg chg="ord">
          <ac:chgData name="Elisabeth Merck Rasin" userId="3ed960d9-71e4-465a-b9d0-e360dc7d60c9" providerId="ADAL" clId="{0B5C1D9A-47A8-4145-A74C-6F376265C764}" dt="2025-12-10T15:13:43.312" v="14041" actId="13244"/>
          <ac:spMkLst>
            <pc:docMk/>
            <pc:sldMk cId="2584876055" sldId="2147478220"/>
            <ac:spMk id="39" creationId="{C651EE6D-C6D7-F1AC-3B4D-C2CF89D18826}"/>
          </ac:spMkLst>
        </pc:spChg>
        <pc:grpChg chg="mod ord">
          <ac:chgData name="Elisabeth Merck Rasin" userId="3ed960d9-71e4-465a-b9d0-e360dc7d60c9" providerId="ADAL" clId="{0B5C1D9A-47A8-4145-A74C-6F376265C764}" dt="2025-12-10T15:12:56.835" v="14034" actId="13244"/>
          <ac:grpSpMkLst>
            <pc:docMk/>
            <pc:sldMk cId="2584876055" sldId="2147478220"/>
            <ac:grpSpMk id="33" creationId="{E71CFFAB-864A-0A49-5DBF-CC071B2F1334}"/>
          </ac:grpSpMkLst>
        </pc:grpChg>
        <pc:graphicFrameChg chg="ord">
          <ac:chgData name="Elisabeth Merck Rasin" userId="3ed960d9-71e4-465a-b9d0-e360dc7d60c9" providerId="ADAL" clId="{0B5C1D9A-47A8-4145-A74C-6F376265C764}" dt="2025-12-10T14:57:01.788" v="13928"/>
          <ac:graphicFrameMkLst>
            <pc:docMk/>
            <pc:sldMk cId="2584876055" sldId="2147478220"/>
            <ac:graphicFrameMk id="12" creationId="{55CC5D1A-20A3-57F0-4A31-837FA2B6B314}"/>
          </ac:graphicFrameMkLst>
        </pc:graphicFrameChg>
        <pc:graphicFrameChg chg="ord">
          <ac:chgData name="Elisabeth Merck Rasin" userId="3ed960d9-71e4-465a-b9d0-e360dc7d60c9" providerId="ADAL" clId="{0B5C1D9A-47A8-4145-A74C-6F376265C764}" dt="2025-12-10T15:13:09.484" v="14035" actId="13244"/>
          <ac:graphicFrameMkLst>
            <pc:docMk/>
            <pc:sldMk cId="2584876055" sldId="2147478220"/>
            <ac:graphicFrameMk id="16" creationId="{7F148112-35CC-CA1D-DB4D-E1D8A4B1E67A}"/>
          </ac:graphicFrameMkLst>
        </pc:graphicFrameChg>
        <pc:graphicFrameChg chg="ord">
          <ac:chgData name="Elisabeth Merck Rasin" userId="3ed960d9-71e4-465a-b9d0-e360dc7d60c9" providerId="ADAL" clId="{0B5C1D9A-47A8-4145-A74C-6F376265C764}" dt="2025-12-10T15:13:16.015" v="14036" actId="13244"/>
          <ac:graphicFrameMkLst>
            <pc:docMk/>
            <pc:sldMk cId="2584876055" sldId="2147478220"/>
            <ac:graphicFrameMk id="17" creationId="{E3828BDF-3E3D-046E-DEE6-45A3BAE53877}"/>
          </ac:graphicFrameMkLst>
        </pc:graphicFrameChg>
        <pc:graphicFrameChg chg="ord">
          <ac:chgData name="Elisabeth Merck Rasin" userId="3ed960d9-71e4-465a-b9d0-e360dc7d60c9" providerId="ADAL" clId="{0B5C1D9A-47A8-4145-A74C-6F376265C764}" dt="2025-12-10T15:13:22.597" v="14037" actId="13244"/>
          <ac:graphicFrameMkLst>
            <pc:docMk/>
            <pc:sldMk cId="2584876055" sldId="2147478220"/>
            <ac:graphicFrameMk id="18" creationId="{2B33F68E-B99F-D6DD-7FAF-9A6ED918B8FD}"/>
          </ac:graphicFrameMkLst>
        </pc:graphicFrameChg>
        <pc:graphicFrameChg chg="ord">
          <ac:chgData name="Elisabeth Merck Rasin" userId="3ed960d9-71e4-465a-b9d0-e360dc7d60c9" providerId="ADAL" clId="{0B5C1D9A-47A8-4145-A74C-6F376265C764}" dt="2025-12-10T15:13:34.207" v="14039" actId="13244"/>
          <ac:graphicFrameMkLst>
            <pc:docMk/>
            <pc:sldMk cId="2584876055" sldId="2147478220"/>
            <ac:graphicFrameMk id="19" creationId="{D63EE8B4-5774-6FC4-27CC-D21FFE5EF755}"/>
          </ac:graphicFrameMkLst>
        </pc:graphicFrameChg>
        <pc:graphicFrameChg chg="mod ord">
          <ac:chgData name="Elisabeth Merck Rasin" userId="3ed960d9-71e4-465a-b9d0-e360dc7d60c9" providerId="ADAL" clId="{0B5C1D9A-47A8-4145-A74C-6F376265C764}" dt="2025-12-10T15:13:37.642" v="14040" actId="13244"/>
          <ac:graphicFrameMkLst>
            <pc:docMk/>
            <pc:sldMk cId="2584876055" sldId="2147478220"/>
            <ac:graphicFrameMk id="25" creationId="{74B3B3CF-4222-76B9-4C33-1A049CB19B33}"/>
          </ac:graphicFrameMkLst>
        </pc:graphicFrameChg>
        <pc:graphicFrameChg chg="ord">
          <ac:chgData name="Elisabeth Merck Rasin" userId="3ed960d9-71e4-465a-b9d0-e360dc7d60c9" providerId="ADAL" clId="{0B5C1D9A-47A8-4145-A74C-6F376265C764}" dt="2025-12-10T14:57:01.788" v="13928"/>
          <ac:graphicFrameMkLst>
            <pc:docMk/>
            <pc:sldMk cId="2584876055" sldId="2147478220"/>
            <ac:graphicFrameMk id="29" creationId="{16502635-58BC-D873-B226-238477488E45}"/>
          </ac:graphicFrameMkLst>
        </pc:graphicFrameChg>
        <pc:graphicFrameChg chg="ord">
          <ac:chgData name="Elisabeth Merck Rasin" userId="3ed960d9-71e4-465a-b9d0-e360dc7d60c9" providerId="ADAL" clId="{0B5C1D9A-47A8-4145-A74C-6F376265C764}" dt="2025-12-10T14:57:01.788" v="13928"/>
          <ac:graphicFrameMkLst>
            <pc:docMk/>
            <pc:sldMk cId="2584876055" sldId="2147478220"/>
            <ac:graphicFrameMk id="30" creationId="{14182350-F969-9904-BF53-D876D6F0EF47}"/>
          </ac:graphicFrameMkLst>
        </pc:graphicFrameChg>
      </pc:sldChg>
      <pc:sldChg chg="addSp delSp modSp mod">
        <pc:chgData name="Elisabeth Merck Rasin" userId="3ed960d9-71e4-465a-b9d0-e360dc7d60c9" providerId="ADAL" clId="{0B5C1D9A-47A8-4145-A74C-6F376265C764}" dt="2025-12-10T14:57:03.244" v="13929"/>
        <pc:sldMkLst>
          <pc:docMk/>
          <pc:sldMk cId="3804124075" sldId="2147478221"/>
        </pc:sldMkLst>
        <pc:spChg chg="add mod ord">
          <ac:chgData name="Elisabeth Merck Rasin" userId="3ed960d9-71e4-465a-b9d0-e360dc7d60c9" providerId="ADAL" clId="{0B5C1D9A-47A8-4145-A74C-6F376265C764}" dt="2025-12-10T14:57:03.244" v="13929"/>
          <ac:spMkLst>
            <pc:docMk/>
            <pc:sldMk cId="3804124075" sldId="2147478221"/>
            <ac:spMk id="2" creationId="{A21D4818-8EEC-E56D-22F1-D138C378EB56}"/>
          </ac:spMkLst>
        </pc:spChg>
        <pc:spChg chg="del">
          <ac:chgData name="Elisabeth Merck Rasin" userId="3ed960d9-71e4-465a-b9d0-e360dc7d60c9" providerId="ADAL" clId="{0B5C1D9A-47A8-4145-A74C-6F376265C764}" dt="2025-12-10T09:23:58.072" v="12860" actId="478"/>
          <ac:spMkLst>
            <pc:docMk/>
            <pc:sldMk cId="3804124075" sldId="2147478221"/>
            <ac:spMk id="3" creationId="{7E200FDF-83F4-841C-06B4-71CC13BC10B1}"/>
          </ac:spMkLst>
        </pc:spChg>
        <pc:spChg chg="add del mod">
          <ac:chgData name="Elisabeth Merck Rasin" userId="3ed960d9-71e4-465a-b9d0-e360dc7d60c9" providerId="ADAL" clId="{0B5C1D9A-47A8-4145-A74C-6F376265C764}" dt="2025-12-10T09:45:09.332" v="12941" actId="478"/>
          <ac:spMkLst>
            <pc:docMk/>
            <pc:sldMk cId="3804124075" sldId="2147478221"/>
            <ac:spMk id="4" creationId="{F4CB0F3C-89CB-ECD3-77DD-4EBE40713ED0}"/>
          </ac:spMkLst>
        </pc:spChg>
        <pc:spChg chg="add del mod ord">
          <ac:chgData name="Elisabeth Merck Rasin" userId="3ed960d9-71e4-465a-b9d0-e360dc7d60c9" providerId="ADAL" clId="{0B5C1D9A-47A8-4145-A74C-6F376265C764}" dt="2025-12-10T14:57:03.244" v="13929"/>
          <ac:spMkLst>
            <pc:docMk/>
            <pc:sldMk cId="3804124075" sldId="2147478221"/>
            <ac:spMk id="5" creationId="{EAAF9086-2E17-9359-BB5A-219663761CEB}"/>
          </ac:spMkLst>
        </pc:spChg>
        <pc:spChg chg="add mod ord">
          <ac:chgData name="Elisabeth Merck Rasin" userId="3ed960d9-71e4-465a-b9d0-e360dc7d60c9" providerId="ADAL" clId="{0B5C1D9A-47A8-4145-A74C-6F376265C764}" dt="2025-12-10T14:57:03.244" v="13929"/>
          <ac:spMkLst>
            <pc:docMk/>
            <pc:sldMk cId="3804124075" sldId="2147478221"/>
            <ac:spMk id="6" creationId="{5CE9D019-8114-C3EF-3209-F1B497B1D70D}"/>
          </ac:spMkLst>
        </pc:spChg>
        <pc:graphicFrameChg chg="mod ord">
          <ac:chgData name="Elisabeth Merck Rasin" userId="3ed960d9-71e4-465a-b9d0-e360dc7d60c9" providerId="ADAL" clId="{0B5C1D9A-47A8-4145-A74C-6F376265C764}" dt="2025-12-10T14:57:03.244" v="13929"/>
          <ac:graphicFrameMkLst>
            <pc:docMk/>
            <pc:sldMk cId="3804124075" sldId="2147478221"/>
            <ac:graphicFrameMk id="42" creationId="{E9A0196A-1D18-80AB-7577-2B9263591EC8}"/>
          </ac:graphicFrameMkLst>
        </pc:graphicFrameChg>
      </pc:sldChg>
      <pc:sldChg chg="addSp delSp modSp new mod">
        <pc:chgData name="Elisabeth Merck Rasin" userId="3ed960d9-71e4-465a-b9d0-e360dc7d60c9" providerId="ADAL" clId="{0B5C1D9A-47A8-4145-A74C-6F376265C764}" dt="2025-12-10T14:30:17.847" v="13855"/>
        <pc:sldMkLst>
          <pc:docMk/>
          <pc:sldMk cId="1640787804" sldId="2147478223"/>
        </pc:sldMkLst>
        <pc:spChg chg="add del mod">
          <ac:chgData name="Elisabeth Merck Rasin" userId="3ed960d9-71e4-465a-b9d0-e360dc7d60c9" providerId="ADAL" clId="{0B5C1D9A-47A8-4145-A74C-6F376265C764}" dt="2025-12-10T09:43:14.356" v="12921" actId="478"/>
          <ac:spMkLst>
            <pc:docMk/>
            <pc:sldMk cId="1640787804" sldId="2147478223"/>
            <ac:spMk id="2" creationId="{EA83D91D-2A80-ECF7-32AE-839B5432BCE5}"/>
          </ac:spMkLst>
        </pc:spChg>
        <pc:spChg chg="del">
          <ac:chgData name="Elisabeth Merck Rasin" userId="3ed960d9-71e4-465a-b9d0-e360dc7d60c9" providerId="ADAL" clId="{0B5C1D9A-47A8-4145-A74C-6F376265C764}" dt="2025-12-10T09:21:44.462" v="12830" actId="478"/>
          <ac:spMkLst>
            <pc:docMk/>
            <pc:sldMk cId="1640787804" sldId="2147478223"/>
            <ac:spMk id="3" creationId="{1C680809-18B2-05EA-6B81-5CDE0B15F48E}"/>
          </ac:spMkLst>
        </pc:spChg>
        <pc:spChg chg="ord">
          <ac:chgData name="Elisabeth Merck Rasin" userId="3ed960d9-71e4-465a-b9d0-e360dc7d60c9" providerId="ADAL" clId="{0B5C1D9A-47A8-4145-A74C-6F376265C764}" dt="2025-12-10T14:30:17.847" v="13855"/>
          <ac:spMkLst>
            <pc:docMk/>
            <pc:sldMk cId="1640787804" sldId="2147478223"/>
            <ac:spMk id="5" creationId="{11C006D3-1289-57C6-870D-EF85FB4BA5BA}"/>
          </ac:spMkLst>
        </pc:spChg>
        <pc:spChg chg="ord">
          <ac:chgData name="Elisabeth Merck Rasin" userId="3ed960d9-71e4-465a-b9d0-e360dc7d60c9" providerId="ADAL" clId="{0B5C1D9A-47A8-4145-A74C-6F376265C764}" dt="2025-12-10T14:30:17.847" v="13855"/>
          <ac:spMkLst>
            <pc:docMk/>
            <pc:sldMk cId="1640787804" sldId="2147478223"/>
            <ac:spMk id="6" creationId="{AF29DD2E-1142-88B7-C45C-D92E9DB35670}"/>
          </ac:spMkLst>
        </pc:spChg>
        <pc:spChg chg="add mod ord">
          <ac:chgData name="Elisabeth Merck Rasin" userId="3ed960d9-71e4-465a-b9d0-e360dc7d60c9" providerId="ADAL" clId="{0B5C1D9A-47A8-4145-A74C-6F376265C764}" dt="2025-12-10T14:30:17.847" v="13855"/>
          <ac:spMkLst>
            <pc:docMk/>
            <pc:sldMk cId="1640787804" sldId="2147478223"/>
            <ac:spMk id="7" creationId="{EE127759-BA49-3670-1998-2113A99B3389}"/>
          </ac:spMkLst>
        </pc:spChg>
        <pc:spChg chg="add del mod ord">
          <ac:chgData name="Elisabeth Merck Rasin" userId="3ed960d9-71e4-465a-b9d0-e360dc7d60c9" providerId="ADAL" clId="{0B5C1D9A-47A8-4145-A74C-6F376265C764}" dt="2025-12-10T14:30:17.847" v="13855"/>
          <ac:spMkLst>
            <pc:docMk/>
            <pc:sldMk cId="1640787804" sldId="2147478223"/>
            <ac:spMk id="10" creationId="{4E34109D-59D6-E973-0DD4-333D4DBF0BD3}"/>
          </ac:spMkLst>
        </pc:spChg>
        <pc:spChg chg="mod ord">
          <ac:chgData name="Elisabeth Merck Rasin" userId="3ed960d9-71e4-465a-b9d0-e360dc7d60c9" providerId="ADAL" clId="{0B5C1D9A-47A8-4145-A74C-6F376265C764}" dt="2025-12-10T14:30:17.847" v="13855"/>
          <ac:spMkLst>
            <pc:docMk/>
            <pc:sldMk cId="1640787804" sldId="2147478223"/>
            <ac:spMk id="11" creationId="{A46E7F2C-B968-DA4E-14DF-DEA51BADFF79}"/>
          </ac:spMkLst>
        </pc:spChg>
        <pc:picChg chg="mod ord">
          <ac:chgData name="Elisabeth Merck Rasin" userId="3ed960d9-71e4-465a-b9d0-e360dc7d60c9" providerId="ADAL" clId="{0B5C1D9A-47A8-4145-A74C-6F376265C764}" dt="2025-12-10T14:30:17.847" v="13855"/>
          <ac:picMkLst>
            <pc:docMk/>
            <pc:sldMk cId="1640787804" sldId="2147478223"/>
            <ac:picMk id="4" creationId="{E13DE936-9EEA-FC79-5613-94AE1942C7BF}"/>
          </ac:picMkLst>
        </pc:picChg>
        <pc:cxnChg chg="mod ord">
          <ac:chgData name="Elisabeth Merck Rasin" userId="3ed960d9-71e4-465a-b9d0-e360dc7d60c9" providerId="ADAL" clId="{0B5C1D9A-47A8-4145-A74C-6F376265C764}" dt="2025-12-10T14:30:17.847" v="13855"/>
          <ac:cxnSpMkLst>
            <pc:docMk/>
            <pc:sldMk cId="1640787804" sldId="2147478223"/>
            <ac:cxnSpMk id="8" creationId="{655E5F31-B8D4-5759-31D3-FC13F7D342CA}"/>
          </ac:cxnSpMkLst>
        </pc:cxnChg>
        <pc:cxnChg chg="mod ord">
          <ac:chgData name="Elisabeth Merck Rasin" userId="3ed960d9-71e4-465a-b9d0-e360dc7d60c9" providerId="ADAL" clId="{0B5C1D9A-47A8-4145-A74C-6F376265C764}" dt="2025-12-10T14:30:17.847" v="13855"/>
          <ac:cxnSpMkLst>
            <pc:docMk/>
            <pc:sldMk cId="1640787804" sldId="2147478223"/>
            <ac:cxnSpMk id="9" creationId="{B9E96D8E-E3A3-C015-8AE0-042172AED603}"/>
          </ac:cxnSpMkLst>
        </pc:cxnChg>
      </pc:sldChg>
      <pc:sldChg chg="addSp delSp modSp del mod">
        <pc:chgData name="Elisabeth Merck Rasin" userId="3ed960d9-71e4-465a-b9d0-e360dc7d60c9" providerId="ADAL" clId="{0B5C1D9A-47A8-4145-A74C-6F376265C764}" dt="2025-12-10T09:56:00.734" v="12956" actId="47"/>
        <pc:sldMkLst>
          <pc:docMk/>
          <pc:sldMk cId="3250057539" sldId="2147478224"/>
        </pc:sldMkLst>
        <pc:spChg chg="del">
          <ac:chgData name="Elisabeth Merck Rasin" userId="3ed960d9-71e4-465a-b9d0-e360dc7d60c9" providerId="ADAL" clId="{0B5C1D9A-47A8-4145-A74C-6F376265C764}" dt="2025-12-10T09:24:05.366" v="12863" actId="478"/>
          <ac:spMkLst>
            <pc:docMk/>
            <pc:sldMk cId="3250057539" sldId="2147478224"/>
            <ac:spMk id="6" creationId="{FC5B9DD4-C29A-6414-EAEB-0853C3779D75}"/>
          </ac:spMkLst>
        </pc:spChg>
        <pc:spChg chg="add mod ord">
          <ac:chgData name="Elisabeth Merck Rasin" userId="3ed960d9-71e4-465a-b9d0-e360dc7d60c9" providerId="ADAL" clId="{0B5C1D9A-47A8-4145-A74C-6F376265C764}" dt="2025-12-10T09:24:07.757" v="12865" actId="167"/>
          <ac:spMkLst>
            <pc:docMk/>
            <pc:sldMk cId="3250057539" sldId="2147478224"/>
            <ac:spMk id="7" creationId="{E99EA994-45C2-65FB-2678-60BE690B65F0}"/>
          </ac:spMkLst>
        </pc:spChg>
        <pc:spChg chg="del mod">
          <ac:chgData name="Elisabeth Merck Rasin" userId="3ed960d9-71e4-465a-b9d0-e360dc7d60c9" providerId="ADAL" clId="{0B5C1D9A-47A8-4145-A74C-6F376265C764}" dt="2025-12-10T09:45:25.159" v="12944" actId="478"/>
          <ac:spMkLst>
            <pc:docMk/>
            <pc:sldMk cId="3250057539" sldId="2147478224"/>
            <ac:spMk id="8" creationId="{04030802-3343-31E5-4F7A-5EC45DA226AE}"/>
          </ac:spMkLst>
        </pc:spChg>
      </pc:sldChg>
      <pc:sldChg chg="addSp delSp modSp mod">
        <pc:chgData name="Elisabeth Merck Rasin" userId="3ed960d9-71e4-465a-b9d0-e360dc7d60c9" providerId="ADAL" clId="{0B5C1D9A-47A8-4145-A74C-6F376265C764}" dt="2025-12-10T14:32:45.947" v="13873" actId="13244"/>
        <pc:sldMkLst>
          <pc:docMk/>
          <pc:sldMk cId="2928365805" sldId="2147478230"/>
        </pc:sldMkLst>
        <pc:spChg chg="add del mod ord">
          <ac:chgData name="Elisabeth Merck Rasin" userId="3ed960d9-71e4-465a-b9d0-e360dc7d60c9" providerId="ADAL" clId="{0B5C1D9A-47A8-4145-A74C-6F376265C764}" dt="2025-12-10T09:21:51.013" v="12832" actId="478"/>
          <ac:spMkLst>
            <pc:docMk/>
            <pc:sldMk cId="2928365805" sldId="2147478230"/>
            <ac:spMk id="2" creationId="{F4C016EB-FB5D-A6A8-974A-78AA80787A5B}"/>
          </ac:spMkLst>
        </pc:spChg>
        <pc:spChg chg="add mod ord">
          <ac:chgData name="Elisabeth Merck Rasin" userId="3ed960d9-71e4-465a-b9d0-e360dc7d60c9" providerId="ADAL" clId="{0B5C1D9A-47A8-4145-A74C-6F376265C764}" dt="2025-12-10T14:30:23.200" v="13860"/>
          <ac:spMkLst>
            <pc:docMk/>
            <pc:sldMk cId="2928365805" sldId="2147478230"/>
            <ac:spMk id="3" creationId="{FB2570FA-2F7A-98D6-4EA2-2B0696C97E48}"/>
          </ac:spMkLst>
        </pc:spChg>
        <pc:spChg chg="ord">
          <ac:chgData name="Elisabeth Merck Rasin" userId="3ed960d9-71e4-465a-b9d0-e360dc7d60c9" providerId="ADAL" clId="{0B5C1D9A-47A8-4145-A74C-6F376265C764}" dt="2025-12-10T14:30:23.200" v="13860"/>
          <ac:spMkLst>
            <pc:docMk/>
            <pc:sldMk cId="2928365805" sldId="2147478230"/>
            <ac:spMk id="5" creationId="{90559F7C-46D3-EFCE-67D3-CF160AC26F3D}"/>
          </ac:spMkLst>
        </pc:spChg>
        <pc:spChg chg="mod">
          <ac:chgData name="Elisabeth Merck Rasin" userId="3ed960d9-71e4-465a-b9d0-e360dc7d60c9" providerId="ADAL" clId="{0B5C1D9A-47A8-4145-A74C-6F376265C764}" dt="2025-12-10T09:43:22.933" v="12923" actId="207"/>
          <ac:spMkLst>
            <pc:docMk/>
            <pc:sldMk cId="2928365805" sldId="2147478230"/>
            <ac:spMk id="6" creationId="{568A8C86-C934-1D6B-77F2-E4D1EF40F9C1}"/>
          </ac:spMkLst>
        </pc:spChg>
        <pc:spChg chg="mod ord">
          <ac:chgData name="Elisabeth Merck Rasin" userId="3ed960d9-71e4-465a-b9d0-e360dc7d60c9" providerId="ADAL" clId="{0B5C1D9A-47A8-4145-A74C-6F376265C764}" dt="2025-12-10T14:31:37.338" v="13866" actId="13244"/>
          <ac:spMkLst>
            <pc:docMk/>
            <pc:sldMk cId="2928365805" sldId="2147478230"/>
            <ac:spMk id="7" creationId="{CDE60B1C-8789-1C96-A446-D6E0AD7C9D7B}"/>
          </ac:spMkLst>
        </pc:spChg>
        <pc:spChg chg="ord">
          <ac:chgData name="Elisabeth Merck Rasin" userId="3ed960d9-71e4-465a-b9d0-e360dc7d60c9" providerId="ADAL" clId="{0B5C1D9A-47A8-4145-A74C-6F376265C764}" dt="2025-12-10T14:30:54.803" v="13862" actId="13244"/>
          <ac:spMkLst>
            <pc:docMk/>
            <pc:sldMk cId="2928365805" sldId="2147478230"/>
            <ac:spMk id="10" creationId="{DCDBB385-D68E-FF0C-AB72-5F154C33BA45}"/>
          </ac:spMkLst>
        </pc:spChg>
        <pc:spChg chg="mod ord">
          <ac:chgData name="Elisabeth Merck Rasin" userId="3ed960d9-71e4-465a-b9d0-e360dc7d60c9" providerId="ADAL" clId="{0B5C1D9A-47A8-4145-A74C-6F376265C764}" dt="2025-12-10T14:30:23.200" v="13860"/>
          <ac:spMkLst>
            <pc:docMk/>
            <pc:sldMk cId="2928365805" sldId="2147478230"/>
            <ac:spMk id="11" creationId="{7901F839-1550-A8C3-F136-B5CDF3863087}"/>
          </ac:spMkLst>
        </pc:spChg>
        <pc:spChg chg="ord">
          <ac:chgData name="Elisabeth Merck Rasin" userId="3ed960d9-71e4-465a-b9d0-e360dc7d60c9" providerId="ADAL" clId="{0B5C1D9A-47A8-4145-A74C-6F376265C764}" dt="2025-12-10T14:31:18.718" v="13864" actId="13244"/>
          <ac:spMkLst>
            <pc:docMk/>
            <pc:sldMk cId="2928365805" sldId="2147478230"/>
            <ac:spMk id="12" creationId="{82F9F945-4F34-35A6-1B02-FEF3DDA05281}"/>
          </ac:spMkLst>
        </pc:spChg>
        <pc:spChg chg="ord">
          <ac:chgData name="Elisabeth Merck Rasin" userId="3ed960d9-71e4-465a-b9d0-e360dc7d60c9" providerId="ADAL" clId="{0B5C1D9A-47A8-4145-A74C-6F376265C764}" dt="2025-12-10T14:31:26.772" v="13865" actId="13244"/>
          <ac:spMkLst>
            <pc:docMk/>
            <pc:sldMk cId="2928365805" sldId="2147478230"/>
            <ac:spMk id="13" creationId="{DF4A0032-FED5-1A30-4326-E739FC4E111F}"/>
          </ac:spMkLst>
        </pc:spChg>
        <pc:spChg chg="add del mod">
          <ac:chgData name="Elisabeth Merck Rasin" userId="3ed960d9-71e4-465a-b9d0-e360dc7d60c9" providerId="ADAL" clId="{0B5C1D9A-47A8-4145-A74C-6F376265C764}" dt="2025-12-10T12:46:00.070" v="13789" actId="478"/>
          <ac:spMkLst>
            <pc:docMk/>
            <pc:sldMk cId="2928365805" sldId="2147478230"/>
            <ac:spMk id="14" creationId="{2A20FE98-43AB-49A7-F442-E3613C88BB2E}"/>
          </ac:spMkLst>
        </pc:spChg>
        <pc:spChg chg="del">
          <ac:chgData name="Elisabeth Merck Rasin" userId="3ed960d9-71e4-465a-b9d0-e360dc7d60c9" providerId="ADAL" clId="{0B5C1D9A-47A8-4145-A74C-6F376265C764}" dt="2025-12-10T09:06:17.215" v="12757" actId="478"/>
          <ac:spMkLst>
            <pc:docMk/>
            <pc:sldMk cId="2928365805" sldId="2147478230"/>
            <ac:spMk id="77" creationId="{A23B1927-496B-A2C6-B84E-6E957235DC08}"/>
          </ac:spMkLst>
        </pc:spChg>
        <pc:spChg chg="ord">
          <ac:chgData name="Elisabeth Merck Rasin" userId="3ed960d9-71e4-465a-b9d0-e360dc7d60c9" providerId="ADAL" clId="{0B5C1D9A-47A8-4145-A74C-6F376265C764}" dt="2025-12-10T14:30:23.200" v="13860"/>
          <ac:spMkLst>
            <pc:docMk/>
            <pc:sldMk cId="2928365805" sldId="2147478230"/>
            <ac:spMk id="79" creationId="{6ED9D4B7-E073-5BAE-FF3A-CF5866FFC145}"/>
          </ac:spMkLst>
        </pc:spChg>
        <pc:spChg chg="ord">
          <ac:chgData name="Elisabeth Merck Rasin" userId="3ed960d9-71e4-465a-b9d0-e360dc7d60c9" providerId="ADAL" clId="{0B5C1D9A-47A8-4145-A74C-6F376265C764}" dt="2025-12-10T14:30:23.200" v="13860"/>
          <ac:spMkLst>
            <pc:docMk/>
            <pc:sldMk cId="2928365805" sldId="2147478230"/>
            <ac:spMk id="81" creationId="{779495DF-3CB0-9D54-6403-414E328CE1D3}"/>
          </ac:spMkLst>
        </pc:spChg>
        <pc:spChg chg="ord">
          <ac:chgData name="Elisabeth Merck Rasin" userId="3ed960d9-71e4-465a-b9d0-e360dc7d60c9" providerId="ADAL" clId="{0B5C1D9A-47A8-4145-A74C-6F376265C764}" dt="2025-12-10T14:30:23.200" v="13860"/>
          <ac:spMkLst>
            <pc:docMk/>
            <pc:sldMk cId="2928365805" sldId="2147478230"/>
            <ac:spMk id="82" creationId="{335F219B-2D41-EA6D-5E37-4219A3066566}"/>
          </ac:spMkLst>
        </pc:spChg>
        <pc:spChg chg="mod ord">
          <ac:chgData name="Elisabeth Merck Rasin" userId="3ed960d9-71e4-465a-b9d0-e360dc7d60c9" providerId="ADAL" clId="{0B5C1D9A-47A8-4145-A74C-6F376265C764}" dt="2025-12-10T14:30:23.200" v="13860"/>
          <ac:spMkLst>
            <pc:docMk/>
            <pc:sldMk cId="2928365805" sldId="2147478230"/>
            <ac:spMk id="92" creationId="{A00B92A8-49D9-DD53-DB49-07AFBC884570}"/>
          </ac:spMkLst>
        </pc:spChg>
        <pc:picChg chg="mod">
          <ac:chgData name="Elisabeth Merck Rasin" userId="3ed960d9-71e4-465a-b9d0-e360dc7d60c9" providerId="ADAL" clId="{0B5C1D9A-47A8-4145-A74C-6F376265C764}" dt="2025-12-10T12:26:16.232" v="13051" actId="962"/>
          <ac:picMkLst>
            <pc:docMk/>
            <pc:sldMk cId="2928365805" sldId="2147478230"/>
            <ac:picMk id="4" creationId="{4EDA867B-A208-A1C7-5079-10CE08A7F6FA}"/>
          </ac:picMkLst>
        </pc:picChg>
        <pc:cxnChg chg="mod">
          <ac:chgData name="Elisabeth Merck Rasin" userId="3ed960d9-71e4-465a-b9d0-e360dc7d60c9" providerId="ADAL" clId="{0B5C1D9A-47A8-4145-A74C-6F376265C764}" dt="2025-12-10T12:26:18.074" v="13052" actId="962"/>
          <ac:cxnSpMkLst>
            <pc:docMk/>
            <pc:sldMk cId="2928365805" sldId="2147478230"/>
            <ac:cxnSpMk id="8" creationId="{DF69DA57-AAC0-AEDB-30B8-9AA628954A37}"/>
          </ac:cxnSpMkLst>
        </pc:cxnChg>
        <pc:cxnChg chg="mod ord">
          <ac:chgData name="Elisabeth Merck Rasin" userId="3ed960d9-71e4-465a-b9d0-e360dc7d60c9" providerId="ADAL" clId="{0B5C1D9A-47A8-4145-A74C-6F376265C764}" dt="2025-12-10T14:31:02.663" v="13863" actId="13244"/>
          <ac:cxnSpMkLst>
            <pc:docMk/>
            <pc:sldMk cId="2928365805" sldId="2147478230"/>
            <ac:cxnSpMk id="9" creationId="{54C085EE-0372-0165-845F-69A882232902}"/>
          </ac:cxnSpMkLst>
        </pc:cxnChg>
        <pc:cxnChg chg="mod">
          <ac:chgData name="Elisabeth Merck Rasin" userId="3ed960d9-71e4-465a-b9d0-e360dc7d60c9" providerId="ADAL" clId="{0B5C1D9A-47A8-4145-A74C-6F376265C764}" dt="2025-12-10T12:26:19.538" v="13054" actId="962"/>
          <ac:cxnSpMkLst>
            <pc:docMk/>
            <pc:sldMk cId="2928365805" sldId="2147478230"/>
            <ac:cxnSpMk id="84" creationId="{8A3A6379-A16F-0902-BE54-9C68B54D28CC}"/>
          </ac:cxnSpMkLst>
        </pc:cxnChg>
        <pc:cxnChg chg="mod ord">
          <ac:chgData name="Elisabeth Merck Rasin" userId="3ed960d9-71e4-465a-b9d0-e360dc7d60c9" providerId="ADAL" clId="{0B5C1D9A-47A8-4145-A74C-6F376265C764}" dt="2025-12-10T14:32:45.947" v="13873" actId="13244"/>
          <ac:cxnSpMkLst>
            <pc:docMk/>
            <pc:sldMk cId="2928365805" sldId="2147478230"/>
            <ac:cxnSpMk id="85" creationId="{DC4E0A9E-65BE-2019-5B3A-CF93B892A5BA}"/>
          </ac:cxnSpMkLst>
        </pc:cxnChg>
        <pc:cxnChg chg="mod">
          <ac:chgData name="Elisabeth Merck Rasin" userId="3ed960d9-71e4-465a-b9d0-e360dc7d60c9" providerId="ADAL" clId="{0B5C1D9A-47A8-4145-A74C-6F376265C764}" dt="2025-12-10T12:26:21.986" v="13056" actId="962"/>
          <ac:cxnSpMkLst>
            <pc:docMk/>
            <pc:sldMk cId="2928365805" sldId="2147478230"/>
            <ac:cxnSpMk id="88" creationId="{CC599FAC-50AB-D5C7-0A83-C97576284629}"/>
          </ac:cxnSpMkLst>
        </pc:cxnChg>
        <pc:cxnChg chg="mod">
          <ac:chgData name="Elisabeth Merck Rasin" userId="3ed960d9-71e4-465a-b9d0-e360dc7d60c9" providerId="ADAL" clId="{0B5C1D9A-47A8-4145-A74C-6F376265C764}" dt="2025-12-10T12:26:23.420" v="13057" actId="962"/>
          <ac:cxnSpMkLst>
            <pc:docMk/>
            <pc:sldMk cId="2928365805" sldId="2147478230"/>
            <ac:cxnSpMk id="89" creationId="{E8AD4940-8592-E7A4-3D73-915B35584264}"/>
          </ac:cxnSpMkLst>
        </pc:cxnChg>
      </pc:sldChg>
      <pc:sldChg chg="addSp delSp modSp mod">
        <pc:chgData name="Elisabeth Merck Rasin" userId="3ed960d9-71e4-465a-b9d0-e360dc7d60c9" providerId="ADAL" clId="{0B5C1D9A-47A8-4145-A74C-6F376265C764}" dt="2025-12-10T15:20:33.624" v="14098" actId="962"/>
        <pc:sldMkLst>
          <pc:docMk/>
          <pc:sldMk cId="1012597076" sldId="2147478231"/>
        </pc:sldMkLst>
        <pc:spChg chg="add mod ord">
          <ac:chgData name="Elisabeth Merck Rasin" userId="3ed960d9-71e4-465a-b9d0-e360dc7d60c9" providerId="ADAL" clId="{0B5C1D9A-47A8-4145-A74C-6F376265C764}" dt="2025-12-10T15:16:18.838" v="14053" actId="167"/>
          <ac:spMkLst>
            <pc:docMk/>
            <pc:sldMk cId="1012597076" sldId="2147478231"/>
            <ac:spMk id="2" creationId="{F3A808F5-5C1B-8F5C-0026-F6D2EFC91A03}"/>
          </ac:spMkLst>
        </pc:spChg>
        <pc:spChg chg="del">
          <ac:chgData name="Elisabeth Merck Rasin" userId="3ed960d9-71e4-465a-b9d0-e360dc7d60c9" providerId="ADAL" clId="{0B5C1D9A-47A8-4145-A74C-6F376265C764}" dt="2025-12-10T09:44:15.814" v="12932" actId="478"/>
          <ac:spMkLst>
            <pc:docMk/>
            <pc:sldMk cId="1012597076" sldId="2147478231"/>
            <ac:spMk id="3" creationId="{65FA83C0-AD5C-7812-89B8-0582FB88D735}"/>
          </ac:spMkLst>
        </pc:spChg>
        <pc:spChg chg="mod ord">
          <ac:chgData name="Elisabeth Merck Rasin" userId="3ed960d9-71e4-465a-b9d0-e360dc7d60c9" providerId="ADAL" clId="{0B5C1D9A-47A8-4145-A74C-6F376265C764}" dt="2025-12-10T15:16:01.762" v="14052" actId="164"/>
          <ac:spMkLst>
            <pc:docMk/>
            <pc:sldMk cId="1012597076" sldId="2147478231"/>
            <ac:spMk id="4" creationId="{2D30C3B1-20C0-B69D-B744-24F8E7FA8EC3}"/>
          </ac:spMkLst>
        </pc:spChg>
        <pc:spChg chg="mod">
          <ac:chgData name="Elisabeth Merck Rasin" userId="3ed960d9-71e4-465a-b9d0-e360dc7d60c9" providerId="ADAL" clId="{0B5C1D9A-47A8-4145-A74C-6F376265C764}" dt="2025-12-10T15:15:52.623" v="14051" actId="164"/>
          <ac:spMkLst>
            <pc:docMk/>
            <pc:sldMk cId="1012597076" sldId="2147478231"/>
            <ac:spMk id="5" creationId="{AF008141-10C2-FBF9-BE70-B6BA7DCF06D0}"/>
          </ac:spMkLst>
        </pc:spChg>
        <pc:spChg chg="del">
          <ac:chgData name="Elisabeth Merck Rasin" userId="3ed960d9-71e4-465a-b9d0-e360dc7d60c9" providerId="ADAL" clId="{0B5C1D9A-47A8-4145-A74C-6F376265C764}" dt="2025-12-10T09:22:18.644" v="12840" actId="478"/>
          <ac:spMkLst>
            <pc:docMk/>
            <pc:sldMk cId="1012597076" sldId="2147478231"/>
            <ac:spMk id="6" creationId="{32C62842-8D4D-4E97-4754-5BB0966421F3}"/>
          </ac:spMkLst>
        </pc:spChg>
        <pc:spChg chg="mod ord">
          <ac:chgData name="Elisabeth Merck Rasin" userId="3ed960d9-71e4-465a-b9d0-e360dc7d60c9" providerId="ADAL" clId="{0B5C1D9A-47A8-4145-A74C-6F376265C764}" dt="2025-12-10T15:16:54.241" v="14058" actId="164"/>
          <ac:spMkLst>
            <pc:docMk/>
            <pc:sldMk cId="1012597076" sldId="2147478231"/>
            <ac:spMk id="7" creationId="{B65932A8-5FDB-001E-D870-B528BC43BB84}"/>
          </ac:spMkLst>
        </pc:spChg>
        <pc:spChg chg="add mod ord">
          <ac:chgData name="Elisabeth Merck Rasin" userId="3ed960d9-71e4-465a-b9d0-e360dc7d60c9" providerId="ADAL" clId="{0B5C1D9A-47A8-4145-A74C-6F376265C764}" dt="2025-12-10T15:16:24.017" v="14054" actId="13244"/>
          <ac:spMkLst>
            <pc:docMk/>
            <pc:sldMk cId="1012597076" sldId="2147478231"/>
            <ac:spMk id="8" creationId="{C6DCECF9-D79E-80D9-DEC0-23AF2DB0E410}"/>
          </ac:spMkLst>
        </pc:spChg>
        <pc:spChg chg="mod ord">
          <ac:chgData name="Elisabeth Merck Rasin" userId="3ed960d9-71e4-465a-b9d0-e360dc7d60c9" providerId="ADAL" clId="{0B5C1D9A-47A8-4145-A74C-6F376265C764}" dt="2025-12-10T15:16:49.221" v="14057" actId="164"/>
          <ac:spMkLst>
            <pc:docMk/>
            <pc:sldMk cId="1012597076" sldId="2147478231"/>
            <ac:spMk id="9" creationId="{2B7A0953-9687-BB8E-D5B6-143E0FF96BD1}"/>
          </ac:spMkLst>
        </pc:spChg>
        <pc:spChg chg="mod ord">
          <ac:chgData name="Elisabeth Merck Rasin" userId="3ed960d9-71e4-465a-b9d0-e360dc7d60c9" providerId="ADAL" clId="{0B5C1D9A-47A8-4145-A74C-6F376265C764}" dt="2025-12-10T15:16:44.201" v="14056" actId="164"/>
          <ac:spMkLst>
            <pc:docMk/>
            <pc:sldMk cId="1012597076" sldId="2147478231"/>
            <ac:spMk id="10" creationId="{0F42449E-DC57-792B-5E1B-51AF8E27317E}"/>
          </ac:spMkLst>
        </pc:spChg>
        <pc:spChg chg="mod ord">
          <ac:chgData name="Elisabeth Merck Rasin" userId="3ed960d9-71e4-465a-b9d0-e360dc7d60c9" providerId="ADAL" clId="{0B5C1D9A-47A8-4145-A74C-6F376265C764}" dt="2025-12-10T15:16:01.762" v="14052" actId="164"/>
          <ac:spMkLst>
            <pc:docMk/>
            <pc:sldMk cId="1012597076" sldId="2147478231"/>
            <ac:spMk id="12" creationId="{03A3DE5F-77BC-E847-7652-2414AA5C65A1}"/>
          </ac:spMkLst>
        </pc:spChg>
        <pc:spChg chg="mod ord">
          <ac:chgData name="Elisabeth Merck Rasin" userId="3ed960d9-71e4-465a-b9d0-e360dc7d60c9" providerId="ADAL" clId="{0B5C1D9A-47A8-4145-A74C-6F376265C764}" dt="2025-12-10T15:15:52.623" v="14051" actId="164"/>
          <ac:spMkLst>
            <pc:docMk/>
            <pc:sldMk cId="1012597076" sldId="2147478231"/>
            <ac:spMk id="14" creationId="{3AC3B3E6-A58F-A14D-408C-0783AFF3FFC9}"/>
          </ac:spMkLst>
        </pc:spChg>
        <pc:spChg chg="mod ord">
          <ac:chgData name="Elisabeth Merck Rasin" userId="3ed960d9-71e4-465a-b9d0-e360dc7d60c9" providerId="ADAL" clId="{0B5C1D9A-47A8-4145-A74C-6F376265C764}" dt="2025-12-10T15:16:44.201" v="14056" actId="164"/>
          <ac:spMkLst>
            <pc:docMk/>
            <pc:sldMk cId="1012597076" sldId="2147478231"/>
            <ac:spMk id="18" creationId="{B8A69CB4-20D1-DBFE-C7AC-4F3368FD43A6}"/>
          </ac:spMkLst>
        </pc:spChg>
        <pc:spChg chg="mod ord">
          <ac:chgData name="Elisabeth Merck Rasin" userId="3ed960d9-71e4-465a-b9d0-e360dc7d60c9" providerId="ADAL" clId="{0B5C1D9A-47A8-4145-A74C-6F376265C764}" dt="2025-12-10T15:16:49.221" v="14057" actId="164"/>
          <ac:spMkLst>
            <pc:docMk/>
            <pc:sldMk cId="1012597076" sldId="2147478231"/>
            <ac:spMk id="19" creationId="{7C0A47E1-7935-BD91-8A74-DECAF2E99C67}"/>
          </ac:spMkLst>
        </pc:spChg>
        <pc:spChg chg="mod ord">
          <ac:chgData name="Elisabeth Merck Rasin" userId="3ed960d9-71e4-465a-b9d0-e360dc7d60c9" providerId="ADAL" clId="{0B5C1D9A-47A8-4145-A74C-6F376265C764}" dt="2025-12-10T15:16:54.241" v="14058" actId="164"/>
          <ac:spMkLst>
            <pc:docMk/>
            <pc:sldMk cId="1012597076" sldId="2147478231"/>
            <ac:spMk id="20" creationId="{1C9D26C8-8CE6-D9BE-9F92-35EF0D3CFC3E}"/>
          </ac:spMkLst>
        </pc:spChg>
        <pc:grpChg chg="add mod ord">
          <ac:chgData name="Elisabeth Merck Rasin" userId="3ed960d9-71e4-465a-b9d0-e360dc7d60c9" providerId="ADAL" clId="{0B5C1D9A-47A8-4145-A74C-6F376265C764}" dt="2025-12-10T15:19:45.642" v="14090" actId="962"/>
          <ac:grpSpMkLst>
            <pc:docMk/>
            <pc:sldMk cId="1012597076" sldId="2147478231"/>
            <ac:grpSpMk id="15" creationId="{D5334203-E16E-A83E-85CC-CBC07766BB9C}"/>
          </ac:grpSpMkLst>
        </pc:grpChg>
        <pc:grpChg chg="add mod">
          <ac:chgData name="Elisabeth Merck Rasin" userId="3ed960d9-71e4-465a-b9d0-e360dc7d60c9" providerId="ADAL" clId="{0B5C1D9A-47A8-4145-A74C-6F376265C764}" dt="2025-12-10T15:20:33.624" v="14098" actId="962"/>
          <ac:grpSpMkLst>
            <pc:docMk/>
            <pc:sldMk cId="1012597076" sldId="2147478231"/>
            <ac:grpSpMk id="16" creationId="{6E8AB6AA-4440-4807-00FF-4BE337A1D2D8}"/>
          </ac:grpSpMkLst>
        </pc:grpChg>
        <pc:grpChg chg="add mod">
          <ac:chgData name="Elisabeth Merck Rasin" userId="3ed960d9-71e4-465a-b9d0-e360dc7d60c9" providerId="ADAL" clId="{0B5C1D9A-47A8-4145-A74C-6F376265C764}" dt="2025-12-10T15:19:57.651" v="14092" actId="962"/>
          <ac:grpSpMkLst>
            <pc:docMk/>
            <pc:sldMk cId="1012597076" sldId="2147478231"/>
            <ac:grpSpMk id="17" creationId="{FA6D1382-1B55-E9CE-CF1D-09BCBE46EC40}"/>
          </ac:grpSpMkLst>
        </pc:grpChg>
        <pc:grpChg chg="add mod">
          <ac:chgData name="Elisabeth Merck Rasin" userId="3ed960d9-71e4-465a-b9d0-e360dc7d60c9" providerId="ADAL" clId="{0B5C1D9A-47A8-4145-A74C-6F376265C764}" dt="2025-12-10T15:20:04.289" v="14094" actId="962"/>
          <ac:grpSpMkLst>
            <pc:docMk/>
            <pc:sldMk cId="1012597076" sldId="2147478231"/>
            <ac:grpSpMk id="21" creationId="{AEEB872A-EBB3-B45B-0400-35C7E6CDF7CB}"/>
          </ac:grpSpMkLst>
        </pc:grpChg>
        <pc:grpChg chg="add mod">
          <ac:chgData name="Elisabeth Merck Rasin" userId="3ed960d9-71e4-465a-b9d0-e360dc7d60c9" providerId="ADAL" clId="{0B5C1D9A-47A8-4145-A74C-6F376265C764}" dt="2025-12-10T15:20:12.726" v="14096" actId="962"/>
          <ac:grpSpMkLst>
            <pc:docMk/>
            <pc:sldMk cId="1012597076" sldId="2147478231"/>
            <ac:grpSpMk id="22" creationId="{5635AAA7-F4A2-7D93-D080-9E795E3BC154}"/>
          </ac:grpSpMkLst>
        </pc:grpChg>
        <pc:picChg chg="mod">
          <ac:chgData name="Elisabeth Merck Rasin" userId="3ed960d9-71e4-465a-b9d0-e360dc7d60c9" providerId="ADAL" clId="{0B5C1D9A-47A8-4145-A74C-6F376265C764}" dt="2025-12-10T15:16:01.762" v="14052" actId="164"/>
          <ac:picMkLst>
            <pc:docMk/>
            <pc:sldMk cId="1012597076" sldId="2147478231"/>
            <ac:picMk id="11" creationId="{640903EA-A540-B94C-D1A7-4E855B5F0881}"/>
          </ac:picMkLst>
        </pc:picChg>
        <pc:picChg chg="mod">
          <ac:chgData name="Elisabeth Merck Rasin" userId="3ed960d9-71e4-465a-b9d0-e360dc7d60c9" providerId="ADAL" clId="{0B5C1D9A-47A8-4145-A74C-6F376265C764}" dt="2025-12-10T15:15:52.623" v="14051" actId="164"/>
          <ac:picMkLst>
            <pc:docMk/>
            <pc:sldMk cId="1012597076" sldId="2147478231"/>
            <ac:picMk id="13" creationId="{99B83AE1-5E3A-AD79-A5A9-0FAFB8BC1525}"/>
          </ac:picMkLst>
        </pc:picChg>
        <pc:picChg chg="mod">
          <ac:chgData name="Elisabeth Merck Rasin" userId="3ed960d9-71e4-465a-b9d0-e360dc7d60c9" providerId="ADAL" clId="{0B5C1D9A-47A8-4145-A74C-6F376265C764}" dt="2025-12-10T15:16:01.762" v="14052" actId="164"/>
          <ac:picMkLst>
            <pc:docMk/>
            <pc:sldMk cId="1012597076" sldId="2147478231"/>
            <ac:picMk id="24" creationId="{6E0E0F3A-A2F0-ABEF-06A9-A2B468FA97E5}"/>
          </ac:picMkLst>
        </pc:picChg>
        <pc:picChg chg="mod ord">
          <ac:chgData name="Elisabeth Merck Rasin" userId="3ed960d9-71e4-465a-b9d0-e360dc7d60c9" providerId="ADAL" clId="{0B5C1D9A-47A8-4145-A74C-6F376265C764}" dt="2025-12-10T15:19:25.823" v="14088" actId="166"/>
          <ac:picMkLst>
            <pc:docMk/>
            <pc:sldMk cId="1012597076" sldId="2147478231"/>
            <ac:picMk id="30" creationId="{061FC3C4-85C7-F874-D10F-01E6FF9FF73A}"/>
          </ac:picMkLst>
        </pc:picChg>
      </pc:sldChg>
      <pc:sldChg chg="addSp delSp modSp new mod ord">
        <pc:chgData name="Elisabeth Merck Rasin" userId="3ed960d9-71e4-465a-b9d0-e360dc7d60c9" providerId="ADAL" clId="{0B5C1D9A-47A8-4145-A74C-6F376265C764}" dt="2025-12-10T14:57:07.270" v="13932"/>
        <pc:sldMkLst>
          <pc:docMk/>
          <pc:sldMk cId="3677343530" sldId="2147478232"/>
        </pc:sldMkLst>
        <pc:spChg chg="add mod ord">
          <ac:chgData name="Elisabeth Merck Rasin" userId="3ed960d9-71e4-465a-b9d0-e360dc7d60c9" providerId="ADAL" clId="{0B5C1D9A-47A8-4145-A74C-6F376265C764}" dt="2025-12-10T14:57:07.270" v="13932"/>
          <ac:spMkLst>
            <pc:docMk/>
            <pc:sldMk cId="3677343530" sldId="2147478232"/>
            <ac:spMk id="2" creationId="{2B72359A-3E48-E090-16EE-4A452E0C2657}"/>
          </ac:spMkLst>
        </pc:spChg>
        <pc:spChg chg="add mod ord">
          <ac:chgData name="Elisabeth Merck Rasin" userId="3ed960d9-71e4-465a-b9d0-e360dc7d60c9" providerId="ADAL" clId="{0B5C1D9A-47A8-4145-A74C-6F376265C764}" dt="2025-12-10T14:57:07.270" v="13932"/>
          <ac:spMkLst>
            <pc:docMk/>
            <pc:sldMk cId="3677343530" sldId="2147478232"/>
            <ac:spMk id="3" creationId="{C1ACBCEA-0810-F30F-F3CF-3DEBC1E1B62E}"/>
          </ac:spMkLst>
        </pc:spChg>
        <pc:spChg chg="add mod ord">
          <ac:chgData name="Elisabeth Merck Rasin" userId="3ed960d9-71e4-465a-b9d0-e360dc7d60c9" providerId="ADAL" clId="{0B5C1D9A-47A8-4145-A74C-6F376265C764}" dt="2025-12-10T14:57:07.270" v="13932"/>
          <ac:spMkLst>
            <pc:docMk/>
            <pc:sldMk cId="3677343530" sldId="2147478232"/>
            <ac:spMk id="4" creationId="{3E4DF39C-8408-ABB1-58DB-B392FD419E63}"/>
          </ac:spMkLst>
        </pc:spChg>
        <pc:spChg chg="add mod ord">
          <ac:chgData name="Elisabeth Merck Rasin" userId="3ed960d9-71e4-465a-b9d0-e360dc7d60c9" providerId="ADAL" clId="{0B5C1D9A-47A8-4145-A74C-6F376265C764}" dt="2025-12-10T14:57:07.270" v="13932"/>
          <ac:spMkLst>
            <pc:docMk/>
            <pc:sldMk cId="3677343530" sldId="2147478232"/>
            <ac:spMk id="5" creationId="{0EB86FEC-DE68-E7C1-4987-24DEFC23DED5}"/>
          </ac:spMkLst>
        </pc:spChg>
        <pc:spChg chg="del">
          <ac:chgData name="Elisabeth Merck Rasin" userId="3ed960d9-71e4-465a-b9d0-e360dc7d60c9" providerId="ADAL" clId="{0B5C1D9A-47A8-4145-A74C-6F376265C764}" dt="2025-12-10T09:45:41.147" v="12946" actId="478"/>
          <ac:spMkLst>
            <pc:docMk/>
            <pc:sldMk cId="3677343530" sldId="2147478232"/>
            <ac:spMk id="6" creationId="{5CD084C8-2829-0E54-AC79-DED71E750C45}"/>
          </ac:spMkLst>
        </pc:spChg>
        <pc:spChg chg="add mod ord">
          <ac:chgData name="Elisabeth Merck Rasin" userId="3ed960d9-71e4-465a-b9d0-e360dc7d60c9" providerId="ADAL" clId="{0B5C1D9A-47A8-4145-A74C-6F376265C764}" dt="2025-12-10T14:57:07.270" v="13932"/>
          <ac:spMkLst>
            <pc:docMk/>
            <pc:sldMk cId="3677343530" sldId="2147478232"/>
            <ac:spMk id="7" creationId="{04DDDD86-E39C-B0A7-F545-44BA65243653}"/>
          </ac:spMkLst>
        </pc:spChg>
        <pc:spChg chg="add mod ord">
          <ac:chgData name="Elisabeth Merck Rasin" userId="3ed960d9-71e4-465a-b9d0-e360dc7d60c9" providerId="ADAL" clId="{0B5C1D9A-47A8-4145-A74C-6F376265C764}" dt="2025-12-10T14:57:07.270" v="13932"/>
          <ac:spMkLst>
            <pc:docMk/>
            <pc:sldMk cId="3677343530" sldId="2147478232"/>
            <ac:spMk id="8" creationId="{B28D46C5-3D8D-D583-1EF1-14A469877841}"/>
          </ac:spMkLst>
        </pc:spChg>
        <pc:picChg chg="mod ord">
          <ac:chgData name="Elisabeth Merck Rasin" userId="3ed960d9-71e4-465a-b9d0-e360dc7d60c9" providerId="ADAL" clId="{0B5C1D9A-47A8-4145-A74C-6F376265C764}" dt="2025-12-10T14:57:07.270" v="13932"/>
          <ac:picMkLst>
            <pc:docMk/>
            <pc:sldMk cId="3677343530" sldId="2147478232"/>
            <ac:picMk id="15" creationId="{30E395A0-B253-7668-9887-EA45A8A06AE1}"/>
          </ac:picMkLst>
        </pc:picChg>
      </pc:sldChg>
      <pc:sldChg chg="addSp delSp modSp add mod ord modCm chgLayout">
        <pc:chgData name="Elisabeth Merck Rasin" userId="3ed960d9-71e4-465a-b9d0-e360dc7d60c9" providerId="ADAL" clId="{0B5C1D9A-47A8-4145-A74C-6F376265C764}" dt="2025-12-10T12:31:13.807" v="13137" actId="962"/>
        <pc:sldMkLst>
          <pc:docMk/>
          <pc:sldMk cId="1851089898" sldId="2147478233"/>
        </pc:sldMkLst>
        <pc:spChg chg="add mod">
          <ac:chgData name="Elisabeth Merck Rasin" userId="3ed960d9-71e4-465a-b9d0-e360dc7d60c9" providerId="ADAL" clId="{0B5C1D9A-47A8-4145-A74C-6F376265C764}" dt="2025-12-10T09:34:36.870" v="12877" actId="1076"/>
          <ac:spMkLst>
            <pc:docMk/>
            <pc:sldMk cId="1851089898" sldId="2147478233"/>
            <ac:spMk id="2" creationId="{E4E06B28-F60A-1FCC-5B33-DF343628F1DE}"/>
          </ac:spMkLst>
        </pc:spChg>
        <pc:spChg chg="add del mod">
          <ac:chgData name="Elisabeth Merck Rasin" userId="3ed960d9-71e4-465a-b9d0-e360dc7d60c9" providerId="ADAL" clId="{0B5C1D9A-47A8-4145-A74C-6F376265C764}" dt="2025-12-10T09:57:09.053" v="12958" actId="6264"/>
          <ac:spMkLst>
            <pc:docMk/>
            <pc:sldMk cId="1851089898" sldId="2147478233"/>
            <ac:spMk id="3" creationId="{09128BFD-62D2-A3AE-02AC-A6B13567C8E6}"/>
          </ac:spMkLst>
        </pc:spChg>
        <pc:spChg chg="mod ord">
          <ac:chgData name="Elisabeth Merck Rasin" userId="3ed960d9-71e4-465a-b9d0-e360dc7d60c9" providerId="ADAL" clId="{0B5C1D9A-47A8-4145-A74C-6F376265C764}" dt="2025-12-10T09:57:09.053" v="12958" actId="6264"/>
          <ac:spMkLst>
            <pc:docMk/>
            <pc:sldMk cId="1851089898" sldId="2147478233"/>
            <ac:spMk id="4" creationId="{ECD828C5-FABE-37D9-5CA9-C72701B6DAD4}"/>
          </ac:spMkLst>
        </pc:spChg>
        <pc:spChg chg="add del mod">
          <ac:chgData name="Elisabeth Merck Rasin" userId="3ed960d9-71e4-465a-b9d0-e360dc7d60c9" providerId="ADAL" clId="{0B5C1D9A-47A8-4145-A74C-6F376265C764}" dt="2025-12-10T09:57:09.053" v="12958" actId="6264"/>
          <ac:spMkLst>
            <pc:docMk/>
            <pc:sldMk cId="1851089898" sldId="2147478233"/>
            <ac:spMk id="5" creationId="{0583C818-7EF8-7316-EA6B-EAA2994D0B03}"/>
          </ac:spMkLst>
        </pc:spChg>
        <pc:spChg chg="mod ord">
          <ac:chgData name="Elisabeth Merck Rasin" userId="3ed960d9-71e4-465a-b9d0-e360dc7d60c9" providerId="ADAL" clId="{0B5C1D9A-47A8-4145-A74C-6F376265C764}" dt="2025-12-10T09:57:09.053" v="12958" actId="6264"/>
          <ac:spMkLst>
            <pc:docMk/>
            <pc:sldMk cId="1851089898" sldId="2147478233"/>
            <ac:spMk id="6" creationId="{84A78782-17C1-8DB5-2404-6E21FEAB5CA4}"/>
          </ac:spMkLst>
        </pc:spChg>
        <pc:spChg chg="mod ord">
          <ac:chgData name="Elisabeth Merck Rasin" userId="3ed960d9-71e4-465a-b9d0-e360dc7d60c9" providerId="ADAL" clId="{0B5C1D9A-47A8-4145-A74C-6F376265C764}" dt="2025-12-10T09:57:09.053" v="12958" actId="6264"/>
          <ac:spMkLst>
            <pc:docMk/>
            <pc:sldMk cId="1851089898" sldId="2147478233"/>
            <ac:spMk id="8" creationId="{768AC83F-DB0B-1A38-5619-76B2A54E0B07}"/>
          </ac:spMkLst>
        </pc:spChg>
        <pc:spChg chg="add del mod">
          <ac:chgData name="Elisabeth Merck Rasin" userId="3ed960d9-71e4-465a-b9d0-e360dc7d60c9" providerId="ADAL" clId="{0B5C1D9A-47A8-4145-A74C-6F376265C764}" dt="2025-12-10T09:57:09.053" v="12958" actId="6264"/>
          <ac:spMkLst>
            <pc:docMk/>
            <pc:sldMk cId="1851089898" sldId="2147478233"/>
            <ac:spMk id="9" creationId="{9F826E03-FAC9-186C-2CCC-18CAA3E2A4AB}"/>
          </ac:spMkLst>
        </pc:spChg>
        <pc:spChg chg="add del mod">
          <ac:chgData name="Elisabeth Merck Rasin" userId="3ed960d9-71e4-465a-b9d0-e360dc7d60c9" providerId="ADAL" clId="{0B5C1D9A-47A8-4145-A74C-6F376265C764}" dt="2025-12-10T09:57:09.053" v="12958" actId="6264"/>
          <ac:spMkLst>
            <pc:docMk/>
            <pc:sldMk cId="1851089898" sldId="2147478233"/>
            <ac:spMk id="10" creationId="{0008AFA7-8F62-B4AA-67F5-90BC4671EF73}"/>
          </ac:spMkLst>
        </pc:spChg>
        <pc:picChg chg="add mod ord modCrop">
          <ac:chgData name="Elisabeth Merck Rasin" userId="3ed960d9-71e4-465a-b9d0-e360dc7d60c9" providerId="ADAL" clId="{0B5C1D9A-47A8-4145-A74C-6F376265C764}" dt="2025-12-10T12:31:13.807" v="13137" actId="962"/>
          <ac:picMkLst>
            <pc:docMk/>
            <pc:sldMk cId="1851089898" sldId="2147478233"/>
            <ac:picMk id="7" creationId="{9BDC2614-DB10-5C50-168E-ACC3814A74D2}"/>
          </ac:picMkLst>
        </pc:picChg>
        <pc:extLst>
          <p:ext xmlns:p="http://schemas.openxmlformats.org/presentationml/2006/main" uri="{D6D511B9-2390-475A-947B-AFAB55BFBCF1}">
            <pc226:cmChg xmlns:pc226="http://schemas.microsoft.com/office/powerpoint/2022/06/main/command" chg="mod">
              <pc226:chgData name="Elisabeth Merck Rasin" userId="3ed960d9-71e4-465a-b9d0-e360dc7d60c9" providerId="ADAL" clId="{0B5C1D9A-47A8-4145-A74C-6F376265C764}" dt="2025-11-23T19:11:23.107" v="12303" actId="6264"/>
              <pc2:cmMkLst xmlns:pc2="http://schemas.microsoft.com/office/powerpoint/2019/9/main/command">
                <pc:docMk/>
                <pc:sldMk cId="1851089898" sldId="2147478233"/>
                <pc2:cmMk id="{0429806D-03E9-4E94-B669-EDA6AACBA68F}"/>
              </pc2:cmMkLst>
            </pc226:cmChg>
          </p:ext>
        </pc:extLst>
      </pc:sldChg>
      <pc:sldChg chg="addSp delSp modSp mod">
        <pc:chgData name="Elisabeth Merck Rasin" userId="3ed960d9-71e4-465a-b9d0-e360dc7d60c9" providerId="ADAL" clId="{0B5C1D9A-47A8-4145-A74C-6F376265C764}" dt="2025-12-10T12:40:50.156" v="13753" actId="33553"/>
        <pc:sldMkLst>
          <pc:docMk/>
          <pc:sldMk cId="1216517668" sldId="2147478234"/>
        </pc:sldMkLst>
        <pc:spChg chg="add mod ord">
          <ac:chgData name="Elisabeth Merck Rasin" userId="3ed960d9-71e4-465a-b9d0-e360dc7d60c9" providerId="ADAL" clId="{0B5C1D9A-47A8-4145-A74C-6F376265C764}" dt="2025-12-10T12:31:15.168" v="13138" actId="962"/>
          <ac:spMkLst>
            <pc:docMk/>
            <pc:sldMk cId="1216517668" sldId="2147478234"/>
            <ac:spMk id="2" creationId="{DE3CC047-FAC9-7980-AD82-E790298302B2}"/>
          </ac:spMkLst>
        </pc:spChg>
        <pc:spChg chg="del">
          <ac:chgData name="Elisabeth Merck Rasin" userId="3ed960d9-71e4-465a-b9d0-e360dc7d60c9" providerId="ADAL" clId="{0B5C1D9A-47A8-4145-A74C-6F376265C764}" dt="2025-12-10T09:24:23.614" v="12869" actId="478"/>
          <ac:spMkLst>
            <pc:docMk/>
            <pc:sldMk cId="1216517668" sldId="2147478234"/>
            <ac:spMk id="3" creationId="{F04C1CF3-064A-3330-8702-1A8F4AE0B50E}"/>
          </ac:spMkLst>
        </pc:spChg>
        <pc:spChg chg="mod">
          <ac:chgData name="Elisabeth Merck Rasin" userId="3ed960d9-71e4-465a-b9d0-e360dc7d60c9" providerId="ADAL" clId="{0B5C1D9A-47A8-4145-A74C-6F376265C764}" dt="2025-12-10T12:40:50.156" v="13753" actId="33553"/>
          <ac:spMkLst>
            <pc:docMk/>
            <pc:sldMk cId="1216517668" sldId="2147478234"/>
            <ac:spMk id="4" creationId="{645AA399-510D-2305-3513-56F194EB7730}"/>
          </ac:spMkLst>
        </pc:spChg>
        <pc:spChg chg="del">
          <ac:chgData name="Elisabeth Merck Rasin" userId="3ed960d9-71e4-465a-b9d0-e360dc7d60c9" providerId="ADAL" clId="{0B5C1D9A-47A8-4145-A74C-6F376265C764}" dt="2025-12-10T09:45:50.364" v="12947" actId="478"/>
          <ac:spMkLst>
            <pc:docMk/>
            <pc:sldMk cId="1216517668" sldId="2147478234"/>
            <ac:spMk id="6" creationId="{335FFF5F-AD63-03BB-E6FE-FFCAFE03806E}"/>
          </ac:spMkLst>
        </pc:spChg>
        <pc:graphicFrameChg chg="modGraphic">
          <ac:chgData name="Elisabeth Merck Rasin" userId="3ed960d9-71e4-465a-b9d0-e360dc7d60c9" providerId="ADAL" clId="{0B5C1D9A-47A8-4145-A74C-6F376265C764}" dt="2025-12-10T12:31:30.323" v="13139" actId="13238"/>
          <ac:graphicFrameMkLst>
            <pc:docMk/>
            <pc:sldMk cId="1216517668" sldId="2147478234"/>
            <ac:graphicFrameMk id="5" creationId="{CE678439-8572-4B1C-161C-49013BD1F21C}"/>
          </ac:graphicFrameMkLst>
        </pc:graphicFrameChg>
      </pc:sldChg>
      <pc:sldChg chg="addSp delSp modSp add mod ord">
        <pc:chgData name="Elisabeth Merck Rasin" userId="3ed960d9-71e4-465a-b9d0-e360dc7d60c9" providerId="ADAL" clId="{0B5C1D9A-47A8-4145-A74C-6F376265C764}" dt="2025-12-10T15:24:11.641" v="14110" actId="167"/>
        <pc:sldMkLst>
          <pc:docMk/>
          <pc:sldMk cId="3419907927" sldId="2147478236"/>
        </pc:sldMkLst>
        <pc:spChg chg="del mod ord">
          <ac:chgData name="Elisabeth Merck Rasin" userId="3ed960d9-71e4-465a-b9d0-e360dc7d60c9" providerId="ADAL" clId="{0B5C1D9A-47A8-4145-A74C-6F376265C764}" dt="2025-12-10T15:08:06.377" v="14008" actId="478"/>
          <ac:spMkLst>
            <pc:docMk/>
            <pc:sldMk cId="3419907927" sldId="2147478236"/>
            <ac:spMk id="3" creationId="{08BCA7AF-B731-8326-1314-03901250FE18}"/>
          </ac:spMkLst>
        </pc:spChg>
        <pc:spChg chg="mod ord">
          <ac:chgData name="Elisabeth Merck Rasin" userId="3ed960d9-71e4-465a-b9d0-e360dc7d60c9" providerId="ADAL" clId="{0B5C1D9A-47A8-4145-A74C-6F376265C764}" dt="2025-12-10T15:03:20.733" v="13984"/>
          <ac:spMkLst>
            <pc:docMk/>
            <pc:sldMk cId="3419907927" sldId="2147478236"/>
            <ac:spMk id="4" creationId="{7CA03D67-B368-3A51-292B-73F196D04029}"/>
          </ac:spMkLst>
        </pc:spChg>
        <pc:spChg chg="add mod ord">
          <ac:chgData name="Elisabeth Merck Rasin" userId="3ed960d9-71e4-465a-b9d0-e360dc7d60c9" providerId="ADAL" clId="{0B5C1D9A-47A8-4145-A74C-6F376265C764}" dt="2025-12-10T15:24:05.901" v="14109" actId="167"/>
          <ac:spMkLst>
            <pc:docMk/>
            <pc:sldMk cId="3419907927" sldId="2147478236"/>
            <ac:spMk id="9" creationId="{C131EAEE-30A1-B6C2-3B09-A88F55B7529E}"/>
          </ac:spMkLst>
        </pc:spChg>
        <pc:spChg chg="add mod ord">
          <ac:chgData name="Elisabeth Merck Rasin" userId="3ed960d9-71e4-465a-b9d0-e360dc7d60c9" providerId="ADAL" clId="{0B5C1D9A-47A8-4145-A74C-6F376265C764}" dt="2025-12-10T15:24:11.641" v="14110" actId="167"/>
          <ac:spMkLst>
            <pc:docMk/>
            <pc:sldMk cId="3419907927" sldId="2147478236"/>
            <ac:spMk id="10" creationId="{11F52F28-C3D8-5380-CE04-AF93D4EF7611}"/>
          </ac:spMkLst>
        </pc:spChg>
        <pc:spChg chg="add mod ord">
          <ac:chgData name="Elisabeth Merck Rasin" userId="3ed960d9-71e4-465a-b9d0-e360dc7d60c9" providerId="ADAL" clId="{0B5C1D9A-47A8-4145-A74C-6F376265C764}" dt="2025-12-10T15:09:45.824" v="14022" actId="164"/>
          <ac:spMkLst>
            <pc:docMk/>
            <pc:sldMk cId="3419907927" sldId="2147478236"/>
            <ac:spMk id="13" creationId="{42B62E2F-7596-769A-9E5A-92F19E9496F2}"/>
          </ac:spMkLst>
        </pc:spChg>
        <pc:spChg chg="add mod ord">
          <ac:chgData name="Elisabeth Merck Rasin" userId="3ed960d9-71e4-465a-b9d0-e360dc7d60c9" providerId="ADAL" clId="{0B5C1D9A-47A8-4145-A74C-6F376265C764}" dt="2025-12-10T15:18:09.960" v="14080" actId="13244"/>
          <ac:spMkLst>
            <pc:docMk/>
            <pc:sldMk cId="3419907927" sldId="2147478236"/>
            <ac:spMk id="15" creationId="{9D72E039-A195-ABD2-0305-A75369048C4A}"/>
          </ac:spMkLst>
        </pc:spChg>
        <pc:spChg chg="mod ord topLvl">
          <ac:chgData name="Elisabeth Merck Rasin" userId="3ed960d9-71e4-465a-b9d0-e360dc7d60c9" providerId="ADAL" clId="{0B5C1D9A-47A8-4145-A74C-6F376265C764}" dt="2025-12-10T15:08:30.451" v="14011" actId="164"/>
          <ac:spMkLst>
            <pc:docMk/>
            <pc:sldMk cId="3419907927" sldId="2147478236"/>
            <ac:spMk id="32" creationId="{44FE73B4-BB2C-06B2-9B48-22A3C73440F7}"/>
          </ac:spMkLst>
        </pc:spChg>
        <pc:spChg chg="add del mod ord">
          <ac:chgData name="Elisabeth Merck Rasin" userId="3ed960d9-71e4-465a-b9d0-e360dc7d60c9" providerId="ADAL" clId="{0B5C1D9A-47A8-4145-A74C-6F376265C764}" dt="2025-12-10T15:09:22.433" v="14016" actId="478"/>
          <ac:spMkLst>
            <pc:docMk/>
            <pc:sldMk cId="3419907927" sldId="2147478236"/>
            <ac:spMk id="35" creationId="{9E662B37-C1C8-F977-8987-EE9D05043A5B}"/>
          </ac:spMkLst>
        </pc:spChg>
        <pc:spChg chg="mod ord topLvl">
          <ac:chgData name="Elisabeth Merck Rasin" userId="3ed960d9-71e4-465a-b9d0-e360dc7d60c9" providerId="ADAL" clId="{0B5C1D9A-47A8-4145-A74C-6F376265C764}" dt="2025-12-10T15:08:30.451" v="14011" actId="164"/>
          <ac:spMkLst>
            <pc:docMk/>
            <pc:sldMk cId="3419907927" sldId="2147478236"/>
            <ac:spMk id="41" creationId="{983B1F1E-3479-4A93-1E92-922AE19DFC78}"/>
          </ac:spMkLst>
        </pc:spChg>
        <pc:spChg chg="mod ord">
          <ac:chgData name="Elisabeth Merck Rasin" userId="3ed960d9-71e4-465a-b9d0-e360dc7d60c9" providerId="ADAL" clId="{0B5C1D9A-47A8-4145-A74C-6F376265C764}" dt="2025-12-10T15:09:45.824" v="14022" actId="164"/>
          <ac:spMkLst>
            <pc:docMk/>
            <pc:sldMk cId="3419907927" sldId="2147478236"/>
            <ac:spMk id="42" creationId="{E9E4A467-1A7D-A73F-3D2A-F38488D5687B}"/>
          </ac:spMkLst>
        </pc:spChg>
        <pc:spChg chg="del">
          <ac:chgData name="Elisabeth Merck Rasin" userId="3ed960d9-71e4-465a-b9d0-e360dc7d60c9" providerId="ADAL" clId="{0B5C1D9A-47A8-4145-A74C-6F376265C764}" dt="2025-12-10T15:01:00.860" v="13956" actId="478"/>
          <ac:spMkLst>
            <pc:docMk/>
            <pc:sldMk cId="3419907927" sldId="2147478236"/>
            <ac:spMk id="64" creationId="{9DB8B4DC-6E43-B592-B469-5E70197F84FF}"/>
          </ac:spMkLst>
        </pc:spChg>
        <pc:spChg chg="del">
          <ac:chgData name="Elisabeth Merck Rasin" userId="3ed960d9-71e4-465a-b9d0-e360dc7d60c9" providerId="ADAL" clId="{0B5C1D9A-47A8-4145-A74C-6F376265C764}" dt="2025-12-10T15:01:00.860" v="13956" actId="478"/>
          <ac:spMkLst>
            <pc:docMk/>
            <pc:sldMk cId="3419907927" sldId="2147478236"/>
            <ac:spMk id="65" creationId="{64D8C5BA-C90C-8FE1-DBF3-080207ED3462}"/>
          </ac:spMkLst>
        </pc:spChg>
        <pc:spChg chg="del">
          <ac:chgData name="Elisabeth Merck Rasin" userId="3ed960d9-71e4-465a-b9d0-e360dc7d60c9" providerId="ADAL" clId="{0B5C1D9A-47A8-4145-A74C-6F376265C764}" dt="2025-12-10T15:01:00.860" v="13956" actId="478"/>
          <ac:spMkLst>
            <pc:docMk/>
            <pc:sldMk cId="3419907927" sldId="2147478236"/>
            <ac:spMk id="67" creationId="{53362F77-DA15-0417-9E98-D39AA46F6F0D}"/>
          </ac:spMkLst>
        </pc:spChg>
        <pc:spChg chg="del ord">
          <ac:chgData name="Elisabeth Merck Rasin" userId="3ed960d9-71e4-465a-b9d0-e360dc7d60c9" providerId="ADAL" clId="{0B5C1D9A-47A8-4145-A74C-6F376265C764}" dt="2025-12-10T15:01:00.860" v="13956" actId="478"/>
          <ac:spMkLst>
            <pc:docMk/>
            <pc:sldMk cId="3419907927" sldId="2147478236"/>
            <ac:spMk id="69" creationId="{A3F7AC46-972F-2970-D19B-A4C93AB0813F}"/>
          </ac:spMkLst>
        </pc:spChg>
        <pc:spChg chg="del ord">
          <ac:chgData name="Elisabeth Merck Rasin" userId="3ed960d9-71e4-465a-b9d0-e360dc7d60c9" providerId="ADAL" clId="{0B5C1D9A-47A8-4145-A74C-6F376265C764}" dt="2025-12-10T15:01:00.860" v="13956" actId="478"/>
          <ac:spMkLst>
            <pc:docMk/>
            <pc:sldMk cId="3419907927" sldId="2147478236"/>
            <ac:spMk id="71" creationId="{DD8185BC-1D11-92B3-85CC-A744FBDB3F20}"/>
          </ac:spMkLst>
        </pc:spChg>
        <pc:spChg chg="del mod ord">
          <ac:chgData name="Elisabeth Merck Rasin" userId="3ed960d9-71e4-465a-b9d0-e360dc7d60c9" providerId="ADAL" clId="{0B5C1D9A-47A8-4145-A74C-6F376265C764}" dt="2025-12-10T15:01:00.860" v="13956" actId="478"/>
          <ac:spMkLst>
            <pc:docMk/>
            <pc:sldMk cId="3419907927" sldId="2147478236"/>
            <ac:spMk id="80" creationId="{DF03C755-9D13-2A88-4786-1CF60187CA8F}"/>
          </ac:spMkLst>
        </pc:spChg>
        <pc:spChg chg="del mod ord">
          <ac:chgData name="Elisabeth Merck Rasin" userId="3ed960d9-71e4-465a-b9d0-e360dc7d60c9" providerId="ADAL" clId="{0B5C1D9A-47A8-4145-A74C-6F376265C764}" dt="2025-12-10T15:01:00.860" v="13956" actId="478"/>
          <ac:spMkLst>
            <pc:docMk/>
            <pc:sldMk cId="3419907927" sldId="2147478236"/>
            <ac:spMk id="83" creationId="{F7121887-5C0B-3916-4F32-29CD14E7B3D6}"/>
          </ac:spMkLst>
        </pc:spChg>
        <pc:spChg chg="del mod ord">
          <ac:chgData name="Elisabeth Merck Rasin" userId="3ed960d9-71e4-465a-b9d0-e360dc7d60c9" providerId="ADAL" clId="{0B5C1D9A-47A8-4145-A74C-6F376265C764}" dt="2025-12-10T15:01:00.860" v="13956" actId="478"/>
          <ac:spMkLst>
            <pc:docMk/>
            <pc:sldMk cId="3419907927" sldId="2147478236"/>
            <ac:spMk id="84" creationId="{C5A8B613-0A43-4AF7-7D09-F2FF553F263E}"/>
          </ac:spMkLst>
        </pc:spChg>
        <pc:spChg chg="mod">
          <ac:chgData name="Elisabeth Merck Rasin" userId="3ed960d9-71e4-465a-b9d0-e360dc7d60c9" providerId="ADAL" clId="{0B5C1D9A-47A8-4145-A74C-6F376265C764}" dt="2025-12-10T12:21:40.667" v="12987" actId="962"/>
          <ac:spMkLst>
            <pc:docMk/>
            <pc:sldMk cId="3419907927" sldId="2147478236"/>
            <ac:spMk id="85" creationId="{913EAEDE-AC0E-8379-0F16-6EBC0DDFCCD3}"/>
          </ac:spMkLst>
        </pc:spChg>
        <pc:spChg chg="del mod">
          <ac:chgData name="Elisabeth Merck Rasin" userId="3ed960d9-71e4-465a-b9d0-e360dc7d60c9" providerId="ADAL" clId="{0B5C1D9A-47A8-4145-A74C-6F376265C764}" dt="2025-12-10T15:01:00.860" v="13956" actId="478"/>
          <ac:spMkLst>
            <pc:docMk/>
            <pc:sldMk cId="3419907927" sldId="2147478236"/>
            <ac:spMk id="86" creationId="{477E333D-3D1A-90B1-AEB2-56A088995E64}"/>
          </ac:spMkLst>
        </pc:spChg>
        <pc:spChg chg="del mod ord">
          <ac:chgData name="Elisabeth Merck Rasin" userId="3ed960d9-71e4-465a-b9d0-e360dc7d60c9" providerId="ADAL" clId="{0B5C1D9A-47A8-4145-A74C-6F376265C764}" dt="2025-12-10T15:01:00.860" v="13956" actId="478"/>
          <ac:spMkLst>
            <pc:docMk/>
            <pc:sldMk cId="3419907927" sldId="2147478236"/>
            <ac:spMk id="87" creationId="{E36ECE54-0130-731C-3E62-ABC071B92541}"/>
          </ac:spMkLst>
        </pc:spChg>
        <pc:spChg chg="del mod ord">
          <ac:chgData name="Elisabeth Merck Rasin" userId="3ed960d9-71e4-465a-b9d0-e360dc7d60c9" providerId="ADAL" clId="{0B5C1D9A-47A8-4145-A74C-6F376265C764}" dt="2025-12-10T15:01:16.994" v="13959" actId="478"/>
          <ac:spMkLst>
            <pc:docMk/>
            <pc:sldMk cId="3419907927" sldId="2147478236"/>
            <ac:spMk id="110" creationId="{EBCAC18F-C29E-BF02-6D02-112F5EA0F880}"/>
          </ac:spMkLst>
        </pc:spChg>
        <pc:spChg chg="del ord">
          <ac:chgData name="Elisabeth Merck Rasin" userId="3ed960d9-71e4-465a-b9d0-e360dc7d60c9" providerId="ADAL" clId="{0B5C1D9A-47A8-4145-A74C-6F376265C764}" dt="2025-12-10T15:01:16.994" v="13959" actId="478"/>
          <ac:spMkLst>
            <pc:docMk/>
            <pc:sldMk cId="3419907927" sldId="2147478236"/>
            <ac:spMk id="117" creationId="{7E27D88D-3CB5-DEC4-B17F-C4ADF393D92A}"/>
          </ac:spMkLst>
        </pc:spChg>
        <pc:spChg chg="del ord">
          <ac:chgData name="Elisabeth Merck Rasin" userId="3ed960d9-71e4-465a-b9d0-e360dc7d60c9" providerId="ADAL" clId="{0B5C1D9A-47A8-4145-A74C-6F376265C764}" dt="2025-12-10T15:01:16.994" v="13959" actId="478"/>
          <ac:spMkLst>
            <pc:docMk/>
            <pc:sldMk cId="3419907927" sldId="2147478236"/>
            <ac:spMk id="118" creationId="{EDD7C9DD-6252-F3F8-E79D-64BD41F2A54B}"/>
          </ac:spMkLst>
        </pc:spChg>
        <pc:spChg chg="del">
          <ac:chgData name="Elisabeth Merck Rasin" userId="3ed960d9-71e4-465a-b9d0-e360dc7d60c9" providerId="ADAL" clId="{0B5C1D9A-47A8-4145-A74C-6F376265C764}" dt="2025-12-10T15:01:16.994" v="13959" actId="478"/>
          <ac:spMkLst>
            <pc:docMk/>
            <pc:sldMk cId="3419907927" sldId="2147478236"/>
            <ac:spMk id="119" creationId="{D1616B83-E153-777C-6822-494C36958D5C}"/>
          </ac:spMkLst>
        </pc:spChg>
        <pc:spChg chg="del ord">
          <ac:chgData name="Elisabeth Merck Rasin" userId="3ed960d9-71e4-465a-b9d0-e360dc7d60c9" providerId="ADAL" clId="{0B5C1D9A-47A8-4145-A74C-6F376265C764}" dt="2025-12-10T15:01:16.994" v="13959" actId="478"/>
          <ac:spMkLst>
            <pc:docMk/>
            <pc:sldMk cId="3419907927" sldId="2147478236"/>
            <ac:spMk id="120" creationId="{A6AA7105-3967-58DE-1B5C-E962B4E70D64}"/>
          </ac:spMkLst>
        </pc:spChg>
        <pc:spChg chg="del ord">
          <ac:chgData name="Elisabeth Merck Rasin" userId="3ed960d9-71e4-465a-b9d0-e360dc7d60c9" providerId="ADAL" clId="{0B5C1D9A-47A8-4145-A74C-6F376265C764}" dt="2025-12-10T15:01:16.994" v="13959" actId="478"/>
          <ac:spMkLst>
            <pc:docMk/>
            <pc:sldMk cId="3419907927" sldId="2147478236"/>
            <ac:spMk id="121" creationId="{AD96FB32-06F0-F590-A697-50A9F6DA0EA4}"/>
          </ac:spMkLst>
        </pc:spChg>
        <pc:spChg chg="del ord">
          <ac:chgData name="Elisabeth Merck Rasin" userId="3ed960d9-71e4-465a-b9d0-e360dc7d60c9" providerId="ADAL" clId="{0B5C1D9A-47A8-4145-A74C-6F376265C764}" dt="2025-12-10T15:01:16.994" v="13959" actId="478"/>
          <ac:spMkLst>
            <pc:docMk/>
            <pc:sldMk cId="3419907927" sldId="2147478236"/>
            <ac:spMk id="122" creationId="{AEE9EB2E-58EF-665C-90AB-9E3E47796908}"/>
          </ac:spMkLst>
        </pc:spChg>
        <pc:grpChg chg="add mod">
          <ac:chgData name="Elisabeth Merck Rasin" userId="3ed960d9-71e4-465a-b9d0-e360dc7d60c9" providerId="ADAL" clId="{0B5C1D9A-47A8-4145-A74C-6F376265C764}" dt="2025-12-10T15:03:51.016" v="13988" actId="164"/>
          <ac:grpSpMkLst>
            <pc:docMk/>
            <pc:sldMk cId="3419907927" sldId="2147478236"/>
            <ac:grpSpMk id="7" creationId="{410F9055-AACD-AFFC-5551-0D2807D84B5A}"/>
          </ac:grpSpMkLst>
        </pc:grpChg>
        <pc:grpChg chg="add del mod ord">
          <ac:chgData name="Elisabeth Merck Rasin" userId="3ed960d9-71e4-465a-b9d0-e360dc7d60c9" providerId="ADAL" clId="{0B5C1D9A-47A8-4145-A74C-6F376265C764}" dt="2025-12-10T15:08:26.190" v="14010" actId="165"/>
          <ac:grpSpMkLst>
            <pc:docMk/>
            <pc:sldMk cId="3419907927" sldId="2147478236"/>
            <ac:grpSpMk id="8" creationId="{F56BBEDB-32CA-4C8A-C1CF-FEE99F494324}"/>
          </ac:grpSpMkLst>
        </pc:grpChg>
        <pc:grpChg chg="add mod">
          <ac:chgData name="Elisabeth Merck Rasin" userId="3ed960d9-71e4-465a-b9d0-e360dc7d60c9" providerId="ADAL" clId="{0B5C1D9A-47A8-4145-A74C-6F376265C764}" dt="2025-12-10T15:18:33.293" v="14083" actId="962"/>
          <ac:grpSpMkLst>
            <pc:docMk/>
            <pc:sldMk cId="3419907927" sldId="2147478236"/>
            <ac:grpSpMk id="11" creationId="{24E3F44D-EDA3-DE01-642B-BB46D9286201}"/>
          </ac:grpSpMkLst>
        </pc:grpChg>
        <pc:grpChg chg="add mod">
          <ac:chgData name="Elisabeth Merck Rasin" userId="3ed960d9-71e4-465a-b9d0-e360dc7d60c9" providerId="ADAL" clId="{0B5C1D9A-47A8-4145-A74C-6F376265C764}" dt="2025-12-10T15:18:54.403" v="14085" actId="962"/>
          <ac:grpSpMkLst>
            <pc:docMk/>
            <pc:sldMk cId="3419907927" sldId="2147478236"/>
            <ac:grpSpMk id="14" creationId="{9EF23A83-0C23-11A4-BD57-BB25D8C0043C}"/>
          </ac:grpSpMkLst>
        </pc:grpChg>
        <pc:grpChg chg="mod">
          <ac:chgData name="Elisabeth Merck Rasin" userId="3ed960d9-71e4-465a-b9d0-e360dc7d60c9" providerId="ADAL" clId="{0B5C1D9A-47A8-4145-A74C-6F376265C764}" dt="2025-12-10T12:22:06.786" v="12995" actId="962"/>
          <ac:grpSpMkLst>
            <pc:docMk/>
            <pc:sldMk cId="3419907927" sldId="2147478236"/>
            <ac:grpSpMk id="123" creationId="{691CB8F5-B104-EFF4-BA1C-1848AB8E24B5}"/>
          </ac:grpSpMkLst>
        </pc:grpChg>
        <pc:grpChg chg="mod">
          <ac:chgData name="Elisabeth Merck Rasin" userId="3ed960d9-71e4-465a-b9d0-e360dc7d60c9" providerId="ADAL" clId="{0B5C1D9A-47A8-4145-A74C-6F376265C764}" dt="2025-12-10T12:22:14.275" v="12997" actId="962"/>
          <ac:grpSpMkLst>
            <pc:docMk/>
            <pc:sldMk cId="3419907927" sldId="2147478236"/>
            <ac:grpSpMk id="124" creationId="{8B552BCF-F3FE-7788-3BA9-244498DA03E5}"/>
          </ac:grpSpMkLst>
        </pc:grpChg>
        <pc:grpChg chg="mod">
          <ac:chgData name="Elisabeth Merck Rasin" userId="3ed960d9-71e4-465a-b9d0-e360dc7d60c9" providerId="ADAL" clId="{0B5C1D9A-47A8-4145-A74C-6F376265C764}" dt="2025-12-10T12:22:34.736" v="13003" actId="962"/>
          <ac:grpSpMkLst>
            <pc:docMk/>
            <pc:sldMk cId="3419907927" sldId="2147478236"/>
            <ac:grpSpMk id="125" creationId="{909170F4-0E0D-8821-B87E-AC839F8CD010}"/>
          </ac:grpSpMkLst>
        </pc:grpChg>
        <pc:grpChg chg="mod">
          <ac:chgData name="Elisabeth Merck Rasin" userId="3ed960d9-71e4-465a-b9d0-e360dc7d60c9" providerId="ADAL" clId="{0B5C1D9A-47A8-4145-A74C-6F376265C764}" dt="2025-12-10T12:22:25.288" v="13001" actId="962"/>
          <ac:grpSpMkLst>
            <pc:docMk/>
            <pc:sldMk cId="3419907927" sldId="2147478236"/>
            <ac:grpSpMk id="126" creationId="{2313D7F3-584B-AE39-A421-93F669BC85E7}"/>
          </ac:grpSpMkLst>
        </pc:grpChg>
        <pc:grpChg chg="mod">
          <ac:chgData name="Elisabeth Merck Rasin" userId="3ed960d9-71e4-465a-b9d0-e360dc7d60c9" providerId="ADAL" clId="{0B5C1D9A-47A8-4145-A74C-6F376265C764}" dt="2025-12-10T12:22:54.982" v="13010" actId="962"/>
          <ac:grpSpMkLst>
            <pc:docMk/>
            <pc:sldMk cId="3419907927" sldId="2147478236"/>
            <ac:grpSpMk id="135" creationId="{1EA8D7EF-95F8-DE47-4E69-2495A9B17E29}"/>
          </ac:grpSpMkLst>
        </pc:grpChg>
        <pc:grpChg chg="mod">
          <ac:chgData name="Elisabeth Merck Rasin" userId="3ed960d9-71e4-465a-b9d0-e360dc7d60c9" providerId="ADAL" clId="{0B5C1D9A-47A8-4145-A74C-6F376265C764}" dt="2025-12-10T12:23:10.082" v="13016" actId="962"/>
          <ac:grpSpMkLst>
            <pc:docMk/>
            <pc:sldMk cId="3419907927" sldId="2147478236"/>
            <ac:grpSpMk id="136" creationId="{88842388-5FCF-A106-7FB1-839789AC933F}"/>
          </ac:grpSpMkLst>
        </pc:grpChg>
        <pc:grpChg chg="del mod">
          <ac:chgData name="Elisabeth Merck Rasin" userId="3ed960d9-71e4-465a-b9d0-e360dc7d60c9" providerId="ADAL" clId="{0B5C1D9A-47A8-4145-A74C-6F376265C764}" dt="2025-12-10T15:01:16.994" v="13959" actId="478"/>
          <ac:grpSpMkLst>
            <pc:docMk/>
            <pc:sldMk cId="3419907927" sldId="2147478236"/>
            <ac:grpSpMk id="137" creationId="{3498631D-4761-9F8A-6440-A22444D8C8C0}"/>
          </ac:grpSpMkLst>
        </pc:grpChg>
        <pc:grpChg chg="mod">
          <ac:chgData name="Elisabeth Merck Rasin" userId="3ed960d9-71e4-465a-b9d0-e360dc7d60c9" providerId="ADAL" clId="{0B5C1D9A-47A8-4145-A74C-6F376265C764}" dt="2025-12-10T12:22:44.713" v="13006" actId="962"/>
          <ac:grpSpMkLst>
            <pc:docMk/>
            <pc:sldMk cId="3419907927" sldId="2147478236"/>
            <ac:grpSpMk id="138" creationId="{D930B04A-4B27-23BE-FB2E-522F97580DE4}"/>
          </ac:grpSpMkLst>
        </pc:grpChg>
        <pc:grpChg chg="mod">
          <ac:chgData name="Elisabeth Merck Rasin" userId="3ed960d9-71e4-465a-b9d0-e360dc7d60c9" providerId="ADAL" clId="{0B5C1D9A-47A8-4145-A74C-6F376265C764}" dt="2025-12-10T12:22:20.386" v="12999" actId="962"/>
          <ac:grpSpMkLst>
            <pc:docMk/>
            <pc:sldMk cId="3419907927" sldId="2147478236"/>
            <ac:grpSpMk id="139" creationId="{3020CDA4-C077-2520-79F3-4FCDB62955B0}"/>
          </ac:grpSpMkLst>
        </pc:grpChg>
        <pc:grpChg chg="mod">
          <ac:chgData name="Elisabeth Merck Rasin" userId="3ed960d9-71e4-465a-b9d0-e360dc7d60c9" providerId="ADAL" clId="{0B5C1D9A-47A8-4145-A74C-6F376265C764}" dt="2025-12-10T12:23:00.107" v="13012" actId="962"/>
          <ac:grpSpMkLst>
            <pc:docMk/>
            <pc:sldMk cId="3419907927" sldId="2147478236"/>
            <ac:grpSpMk id="140" creationId="{9C26D59B-8AD0-C039-97E2-D288E0B15199}"/>
          </ac:grpSpMkLst>
        </pc:grpChg>
        <pc:grpChg chg="del mod">
          <ac:chgData name="Elisabeth Merck Rasin" userId="3ed960d9-71e4-465a-b9d0-e360dc7d60c9" providerId="ADAL" clId="{0B5C1D9A-47A8-4145-A74C-6F376265C764}" dt="2025-12-10T15:01:16.994" v="13959" actId="478"/>
          <ac:grpSpMkLst>
            <pc:docMk/>
            <pc:sldMk cId="3419907927" sldId="2147478236"/>
            <ac:grpSpMk id="141" creationId="{47E80A90-3A6C-A0D4-D977-4D18BFC1CE38}"/>
          </ac:grpSpMkLst>
        </pc:grpChg>
        <pc:picChg chg="add mod ord topLvl">
          <ac:chgData name="Elisabeth Merck Rasin" userId="3ed960d9-71e4-465a-b9d0-e360dc7d60c9" providerId="ADAL" clId="{0B5C1D9A-47A8-4145-A74C-6F376265C764}" dt="2025-12-10T15:08:30.451" v="14011" actId="164"/>
          <ac:picMkLst>
            <pc:docMk/>
            <pc:sldMk cId="3419907927" sldId="2147478236"/>
            <ac:picMk id="5" creationId="{02338805-7680-F743-6BE9-C9CC9D8A77BF}"/>
          </ac:picMkLst>
        </pc:picChg>
        <pc:picChg chg="add mod ord">
          <ac:chgData name="Elisabeth Merck Rasin" userId="3ed960d9-71e4-465a-b9d0-e360dc7d60c9" providerId="ADAL" clId="{0B5C1D9A-47A8-4145-A74C-6F376265C764}" dt="2025-12-10T15:09:45.824" v="14022" actId="164"/>
          <ac:picMkLst>
            <pc:docMk/>
            <pc:sldMk cId="3419907927" sldId="2147478236"/>
            <ac:picMk id="6" creationId="{B144D870-7D35-21B8-B9D9-249690D1710D}"/>
          </ac:picMkLst>
        </pc:picChg>
        <pc:picChg chg="add del mod">
          <ac:chgData name="Elisabeth Merck Rasin" userId="3ed960d9-71e4-465a-b9d0-e360dc7d60c9" providerId="ADAL" clId="{0B5C1D9A-47A8-4145-A74C-6F376265C764}" dt="2025-12-10T15:01:16.994" v="13959" actId="478"/>
          <ac:picMkLst>
            <pc:docMk/>
            <pc:sldMk cId="3419907927" sldId="2147478236"/>
            <ac:picMk id="142" creationId="{451796B6-CD45-B2C4-FD62-3924FAD98977}"/>
          </ac:picMkLst>
        </pc:picChg>
        <pc:cxnChg chg="add del mod ord">
          <ac:chgData name="Elisabeth Merck Rasin" userId="3ed960d9-71e4-465a-b9d0-e360dc7d60c9" providerId="ADAL" clId="{0B5C1D9A-47A8-4145-A74C-6F376265C764}" dt="2025-12-10T15:08:07.789" v="14009" actId="478"/>
          <ac:cxnSpMkLst>
            <pc:docMk/>
            <pc:sldMk cId="3419907927" sldId="2147478236"/>
            <ac:cxnSpMk id="40" creationId="{1617403E-C068-F14B-1834-9C93A6C45E66}"/>
          </ac:cxnSpMkLst>
        </pc:cxnChg>
      </pc:sldChg>
      <pc:sldChg chg="addSp delSp modSp new mod chgLayout">
        <pc:chgData name="Elisabeth Merck Rasin" userId="3ed960d9-71e4-465a-b9d0-e360dc7d60c9" providerId="ADAL" clId="{0B5C1D9A-47A8-4145-A74C-6F376265C764}" dt="2025-12-10T14:29:35.517" v="13851" actId="13244"/>
        <pc:sldMkLst>
          <pc:docMk/>
          <pc:sldMk cId="1998448479" sldId="2147478237"/>
        </pc:sldMkLst>
        <pc:spChg chg="add mod ord">
          <ac:chgData name="Elisabeth Merck Rasin" userId="3ed960d9-71e4-465a-b9d0-e360dc7d60c9" providerId="ADAL" clId="{0B5C1D9A-47A8-4145-A74C-6F376265C764}" dt="2025-12-10T14:29:11.151" v="13848"/>
          <ac:spMkLst>
            <pc:docMk/>
            <pc:sldMk cId="1998448479" sldId="2147478237"/>
            <ac:spMk id="2" creationId="{57152F23-2F97-F12C-7420-6414B5FC8B37}"/>
          </ac:spMkLst>
        </pc:spChg>
        <pc:spChg chg="add del mod">
          <ac:chgData name="Elisabeth Merck Rasin" userId="3ed960d9-71e4-465a-b9d0-e360dc7d60c9" providerId="ADAL" clId="{0B5C1D9A-47A8-4145-A74C-6F376265C764}" dt="2025-12-10T09:21:15.562" v="12821" actId="478"/>
          <ac:spMkLst>
            <pc:docMk/>
            <pc:sldMk cId="1998448479" sldId="2147478237"/>
            <ac:spMk id="3" creationId="{AAB4A609-00B1-6ADC-1AFD-49F4246F2591}"/>
          </ac:spMkLst>
        </pc:spChg>
        <pc:spChg chg="add mod">
          <ac:chgData name="Elisabeth Merck Rasin" userId="3ed960d9-71e4-465a-b9d0-e360dc7d60c9" providerId="ADAL" clId="{0B5C1D9A-47A8-4145-A74C-6F376265C764}" dt="2025-12-10T09:37:06.325" v="12890"/>
          <ac:spMkLst>
            <pc:docMk/>
            <pc:sldMk cId="1998448479" sldId="2147478237"/>
            <ac:spMk id="4" creationId="{18AFF121-6ACF-DB25-1D80-BC333BD9266A}"/>
          </ac:spMkLst>
        </pc:spChg>
        <pc:spChg chg="ord">
          <ac:chgData name="Elisabeth Merck Rasin" userId="3ed960d9-71e4-465a-b9d0-e360dc7d60c9" providerId="ADAL" clId="{0B5C1D9A-47A8-4145-A74C-6F376265C764}" dt="2025-12-10T14:29:11.151" v="13848"/>
          <ac:spMkLst>
            <pc:docMk/>
            <pc:sldMk cId="1998448479" sldId="2147478237"/>
            <ac:spMk id="5" creationId="{25E60530-33E4-B140-7EA1-E1D2AA85726B}"/>
          </ac:spMkLst>
        </pc:spChg>
        <pc:spChg chg="add del mod ord">
          <ac:chgData name="Elisabeth Merck Rasin" userId="3ed960d9-71e4-465a-b9d0-e360dc7d60c9" providerId="ADAL" clId="{0B5C1D9A-47A8-4145-A74C-6F376265C764}" dt="2025-12-10T09:41:12.372" v="12902" actId="700"/>
          <ac:spMkLst>
            <pc:docMk/>
            <pc:sldMk cId="1998448479" sldId="2147478237"/>
            <ac:spMk id="6" creationId="{06CADAC7-7581-452B-644B-DA47D114AF24}"/>
          </ac:spMkLst>
        </pc:spChg>
        <pc:spChg chg="mod ord">
          <ac:chgData name="Elisabeth Merck Rasin" userId="3ed960d9-71e4-465a-b9d0-e360dc7d60c9" providerId="ADAL" clId="{0B5C1D9A-47A8-4145-A74C-6F376265C764}" dt="2025-12-10T14:29:35.517" v="13851" actId="13244"/>
          <ac:spMkLst>
            <pc:docMk/>
            <pc:sldMk cId="1998448479" sldId="2147478237"/>
            <ac:spMk id="8" creationId="{7019D1BD-ABA9-DE1E-6D2C-673D2E131351}"/>
          </ac:spMkLst>
        </pc:spChg>
        <pc:spChg chg="mod ord">
          <ac:chgData name="Elisabeth Merck Rasin" userId="3ed960d9-71e4-465a-b9d0-e360dc7d60c9" providerId="ADAL" clId="{0B5C1D9A-47A8-4145-A74C-6F376265C764}" dt="2025-12-10T14:29:22.405" v="13849" actId="13244"/>
          <ac:spMkLst>
            <pc:docMk/>
            <pc:sldMk cId="1998448479" sldId="2147478237"/>
            <ac:spMk id="9" creationId="{404C9C3A-6F54-EF43-8BEC-E5756A61B249}"/>
          </ac:spMkLst>
        </pc:spChg>
        <pc:spChg chg="mod ord">
          <ac:chgData name="Elisabeth Merck Rasin" userId="3ed960d9-71e4-465a-b9d0-e360dc7d60c9" providerId="ADAL" clId="{0B5C1D9A-47A8-4145-A74C-6F376265C764}" dt="2025-12-10T14:29:11.151" v="13848"/>
          <ac:spMkLst>
            <pc:docMk/>
            <pc:sldMk cId="1998448479" sldId="2147478237"/>
            <ac:spMk id="10" creationId="{B2CD2AE4-8B49-5B72-2DA6-1349B1C9E754}"/>
          </ac:spMkLst>
        </pc:spChg>
        <pc:spChg chg="add del mod ord">
          <ac:chgData name="Elisabeth Merck Rasin" userId="3ed960d9-71e4-465a-b9d0-e360dc7d60c9" providerId="ADAL" clId="{0B5C1D9A-47A8-4145-A74C-6F376265C764}" dt="2025-12-10T14:29:11.151" v="13848"/>
          <ac:spMkLst>
            <pc:docMk/>
            <pc:sldMk cId="1998448479" sldId="2147478237"/>
            <ac:spMk id="11" creationId="{5B34D71B-0581-921F-F2FB-77CA1DF00D68}"/>
          </ac:spMkLst>
        </pc:spChg>
        <pc:spChg chg="add mod ord">
          <ac:chgData name="Elisabeth Merck Rasin" userId="3ed960d9-71e4-465a-b9d0-e360dc7d60c9" providerId="ADAL" clId="{0B5C1D9A-47A8-4145-A74C-6F376265C764}" dt="2025-12-10T14:29:11.151" v="13848"/>
          <ac:spMkLst>
            <pc:docMk/>
            <pc:sldMk cId="1998448479" sldId="2147478237"/>
            <ac:spMk id="12" creationId="{B93E9D8A-9906-FC3F-BBF1-D40C18511F24}"/>
          </ac:spMkLst>
        </pc:spChg>
        <pc:spChg chg="add del mod">
          <ac:chgData name="Elisabeth Merck Rasin" userId="3ed960d9-71e4-465a-b9d0-e360dc7d60c9" providerId="ADAL" clId="{0B5C1D9A-47A8-4145-A74C-6F376265C764}" dt="2025-12-10T09:36:49.253" v="12888" actId="478"/>
          <ac:spMkLst>
            <pc:docMk/>
            <pc:sldMk cId="1998448479" sldId="2147478237"/>
            <ac:spMk id="14" creationId="{19D8BB7D-D872-E80D-273E-0080942695D0}"/>
          </ac:spMkLst>
        </pc:spChg>
        <pc:picChg chg="add mod ord">
          <ac:chgData name="Elisabeth Merck Rasin" userId="3ed960d9-71e4-465a-b9d0-e360dc7d60c9" providerId="ADAL" clId="{0B5C1D9A-47A8-4145-A74C-6F376265C764}" dt="2025-12-10T14:29:11.151" v="13848"/>
          <ac:picMkLst>
            <pc:docMk/>
            <pc:sldMk cId="1998448479" sldId="2147478237"/>
            <ac:picMk id="7" creationId="{50819F85-3295-B050-C234-12F593F0087B}"/>
          </ac:picMkLst>
        </pc:picChg>
        <pc:picChg chg="add mod ord">
          <ac:chgData name="Elisabeth Merck Rasin" userId="3ed960d9-71e4-465a-b9d0-e360dc7d60c9" providerId="ADAL" clId="{0B5C1D9A-47A8-4145-A74C-6F376265C764}" dt="2025-12-10T14:29:27.612" v="13850" actId="13244"/>
          <ac:picMkLst>
            <pc:docMk/>
            <pc:sldMk cId="1998448479" sldId="2147478237"/>
            <ac:picMk id="18" creationId="{C282EC49-3F1E-F377-D2AE-3A51A9FC4390}"/>
          </ac:picMkLst>
        </pc:picChg>
      </pc:sldChg>
      <pc:sldChg chg="modSp mod">
        <pc:chgData name="Elisabeth Merck Rasin" userId="3ed960d9-71e4-465a-b9d0-e360dc7d60c9" providerId="ADAL" clId="{0B5C1D9A-47A8-4145-A74C-6F376265C764}" dt="2025-12-10T14:56:53.676" v="13924"/>
        <pc:sldMkLst>
          <pc:docMk/>
          <pc:sldMk cId="146193595" sldId="2147478239"/>
        </pc:sldMkLst>
        <pc:spChg chg="ord">
          <ac:chgData name="Elisabeth Merck Rasin" userId="3ed960d9-71e4-465a-b9d0-e360dc7d60c9" providerId="ADAL" clId="{0B5C1D9A-47A8-4145-A74C-6F376265C764}" dt="2025-12-10T14:56:53.676" v="13924"/>
          <ac:spMkLst>
            <pc:docMk/>
            <pc:sldMk cId="146193595" sldId="2147478239"/>
            <ac:spMk id="2" creationId="{973B2D86-E0B8-DC8B-820B-A699B234F92B}"/>
          </ac:spMkLst>
        </pc:spChg>
        <pc:spChg chg="ord">
          <ac:chgData name="Elisabeth Merck Rasin" userId="3ed960d9-71e4-465a-b9d0-e360dc7d60c9" providerId="ADAL" clId="{0B5C1D9A-47A8-4145-A74C-6F376265C764}" dt="2025-12-10T14:56:53.676" v="13924"/>
          <ac:spMkLst>
            <pc:docMk/>
            <pc:sldMk cId="146193595" sldId="2147478239"/>
            <ac:spMk id="3" creationId="{9775007A-C1E9-C722-49FF-60FA3861BBC9}"/>
          </ac:spMkLst>
        </pc:spChg>
        <pc:spChg chg="ord">
          <ac:chgData name="Elisabeth Merck Rasin" userId="3ed960d9-71e4-465a-b9d0-e360dc7d60c9" providerId="ADAL" clId="{0B5C1D9A-47A8-4145-A74C-6F376265C764}" dt="2025-12-10T14:56:53.676" v="13924"/>
          <ac:spMkLst>
            <pc:docMk/>
            <pc:sldMk cId="146193595" sldId="2147478239"/>
            <ac:spMk id="4" creationId="{D092C612-A95D-A530-418E-9A03A1B3CFEB}"/>
          </ac:spMkLst>
        </pc:spChg>
        <pc:spChg chg="ord">
          <ac:chgData name="Elisabeth Merck Rasin" userId="3ed960d9-71e4-465a-b9d0-e360dc7d60c9" providerId="ADAL" clId="{0B5C1D9A-47A8-4145-A74C-6F376265C764}" dt="2025-12-10T14:56:53.676" v="13924"/>
          <ac:spMkLst>
            <pc:docMk/>
            <pc:sldMk cId="146193595" sldId="2147478239"/>
            <ac:spMk id="6" creationId="{CEDC7447-0D1D-D3D1-F351-867A258468C4}"/>
          </ac:spMkLst>
        </pc:spChg>
        <pc:picChg chg="ord">
          <ac:chgData name="Elisabeth Merck Rasin" userId="3ed960d9-71e4-465a-b9d0-e360dc7d60c9" providerId="ADAL" clId="{0B5C1D9A-47A8-4145-A74C-6F376265C764}" dt="2025-12-10T14:56:53.676" v="13924"/>
          <ac:picMkLst>
            <pc:docMk/>
            <pc:sldMk cId="146193595" sldId="2147478239"/>
            <ac:picMk id="5" creationId="{B0D96ADA-1C57-0E4F-4420-F85E48E80264}"/>
          </ac:picMkLst>
        </pc:picChg>
      </pc:sldChg>
      <pc:sldChg chg="modSp mod">
        <pc:chgData name="Elisabeth Merck Rasin" userId="3ed960d9-71e4-465a-b9d0-e360dc7d60c9" providerId="ADAL" clId="{0B5C1D9A-47A8-4145-A74C-6F376265C764}" dt="2025-12-10T12:53:28.897" v="13796"/>
        <pc:sldMkLst>
          <pc:docMk/>
          <pc:sldMk cId="1866465126" sldId="2147478240"/>
        </pc:sldMkLst>
        <pc:spChg chg="mod">
          <ac:chgData name="Elisabeth Merck Rasin" userId="3ed960d9-71e4-465a-b9d0-e360dc7d60c9" providerId="ADAL" clId="{0B5C1D9A-47A8-4145-A74C-6F376265C764}" dt="2025-12-10T12:53:28.897" v="13796"/>
          <ac:spMkLst>
            <pc:docMk/>
            <pc:sldMk cId="1866465126" sldId="2147478240"/>
            <ac:spMk id="3" creationId="{12A831F6-CA2B-F7D7-5192-8108674CC588}"/>
          </ac:spMkLst>
        </pc:spChg>
      </pc:sldChg>
      <pc:sldChg chg="addSp delSp modSp new mod modClrScheme chgLayout">
        <pc:chgData name="Elisabeth Merck Rasin" userId="3ed960d9-71e4-465a-b9d0-e360dc7d60c9" providerId="ADAL" clId="{0B5C1D9A-47A8-4145-A74C-6F376265C764}" dt="2025-12-10T14:56:50.524" v="13923"/>
        <pc:sldMkLst>
          <pc:docMk/>
          <pc:sldMk cId="809625356" sldId="2147478242"/>
        </pc:sldMkLst>
        <pc:spChg chg="ord">
          <ac:chgData name="Elisabeth Merck Rasin" userId="3ed960d9-71e4-465a-b9d0-e360dc7d60c9" providerId="ADAL" clId="{0B5C1D9A-47A8-4145-A74C-6F376265C764}" dt="2025-12-10T14:56:50.524" v="13923"/>
          <ac:spMkLst>
            <pc:docMk/>
            <pc:sldMk cId="809625356" sldId="2147478242"/>
            <ac:spMk id="3" creationId="{1887A36D-02EB-522E-8CDF-1F8CFA4EF537}"/>
          </ac:spMkLst>
        </pc:spChg>
        <pc:spChg chg="ord">
          <ac:chgData name="Elisabeth Merck Rasin" userId="3ed960d9-71e4-465a-b9d0-e360dc7d60c9" providerId="ADAL" clId="{0B5C1D9A-47A8-4145-A74C-6F376265C764}" dt="2025-12-10T14:56:50.524" v="13923"/>
          <ac:spMkLst>
            <pc:docMk/>
            <pc:sldMk cId="809625356" sldId="2147478242"/>
            <ac:spMk id="6" creationId="{10687A34-40D7-7319-1E3D-91201AA22C2F}"/>
          </ac:spMkLst>
        </pc:spChg>
        <pc:spChg chg="add mod ord">
          <ac:chgData name="Elisabeth Merck Rasin" userId="3ed960d9-71e4-465a-b9d0-e360dc7d60c9" providerId="ADAL" clId="{0B5C1D9A-47A8-4145-A74C-6F376265C764}" dt="2025-12-10T14:56:50.524" v="13923"/>
          <ac:spMkLst>
            <pc:docMk/>
            <pc:sldMk cId="809625356" sldId="2147478242"/>
            <ac:spMk id="7" creationId="{7A44CD94-2024-26ED-9413-1025C7AEB3D8}"/>
          </ac:spMkLst>
        </pc:spChg>
      </pc:sldChg>
      <pc:sldChg chg="addSp delSp modSp new mod">
        <pc:chgData name="Elisabeth Merck Rasin" userId="3ed960d9-71e4-465a-b9d0-e360dc7d60c9" providerId="ADAL" clId="{0B5C1D9A-47A8-4145-A74C-6F376265C764}" dt="2025-12-10T12:25:01.449" v="13032" actId="962"/>
        <pc:sldMkLst>
          <pc:docMk/>
          <pc:sldMk cId="1438194751" sldId="2147478243"/>
        </pc:sldMkLst>
        <pc:spChg chg="mod">
          <ac:chgData name="Elisabeth Merck Rasin" userId="3ed960d9-71e4-465a-b9d0-e360dc7d60c9" providerId="ADAL" clId="{0B5C1D9A-47A8-4145-A74C-6F376265C764}" dt="2025-12-10T09:02:54.857" v="12723" actId="20577"/>
          <ac:spMkLst>
            <pc:docMk/>
            <pc:sldMk cId="1438194751" sldId="2147478243"/>
            <ac:spMk id="3" creationId="{6DABE090-52E0-6D11-0E6C-79451A4CB0F3}"/>
          </ac:spMkLst>
        </pc:spChg>
        <pc:spChg chg="mod">
          <ac:chgData name="Elisabeth Merck Rasin" userId="3ed960d9-71e4-465a-b9d0-e360dc7d60c9" providerId="ADAL" clId="{0B5C1D9A-47A8-4145-A74C-6F376265C764}" dt="2025-12-10T09:42:46.080" v="12915" actId="207"/>
          <ac:spMkLst>
            <pc:docMk/>
            <pc:sldMk cId="1438194751" sldId="2147478243"/>
            <ac:spMk id="5" creationId="{BDC4295B-D5F2-43C4-8FB3-F5749039FB03}"/>
          </ac:spMkLst>
        </pc:spChg>
        <pc:picChg chg="add mod">
          <ac:chgData name="Elisabeth Merck Rasin" userId="3ed960d9-71e4-465a-b9d0-e360dc7d60c9" providerId="ADAL" clId="{0B5C1D9A-47A8-4145-A74C-6F376265C764}" dt="2025-12-10T12:25:01.449" v="13032" actId="962"/>
          <ac:picMkLst>
            <pc:docMk/>
            <pc:sldMk cId="1438194751" sldId="2147478243"/>
            <ac:picMk id="4" creationId="{344792B9-705E-CD6C-E7CA-930B0DE4BEEC}"/>
          </ac:picMkLst>
        </pc:picChg>
      </pc:sldChg>
      <pc:sldChg chg="addSp delSp modSp mod">
        <pc:chgData name="Elisabeth Merck Rasin" userId="3ed960d9-71e4-465a-b9d0-e360dc7d60c9" providerId="ADAL" clId="{0B5C1D9A-47A8-4145-A74C-6F376265C764}" dt="2025-12-10T15:15:32.642" v="14050" actId="13244"/>
        <pc:sldMkLst>
          <pc:docMk/>
          <pc:sldMk cId="2700087780" sldId="2147478244"/>
        </pc:sldMkLst>
        <pc:spChg chg="add mod ord">
          <ac:chgData name="Elisabeth Merck Rasin" userId="3ed960d9-71e4-465a-b9d0-e360dc7d60c9" providerId="ADAL" clId="{0B5C1D9A-47A8-4145-A74C-6F376265C764}" dt="2025-12-10T14:57:05.949" v="13931"/>
          <ac:spMkLst>
            <pc:docMk/>
            <pc:sldMk cId="2700087780" sldId="2147478244"/>
            <ac:spMk id="3" creationId="{385EFDFE-3457-8949-A839-4BDEACAA1A24}"/>
          </ac:spMkLst>
        </pc:spChg>
        <pc:spChg chg="del">
          <ac:chgData name="Elisabeth Merck Rasin" userId="3ed960d9-71e4-465a-b9d0-e360dc7d60c9" providerId="ADAL" clId="{0B5C1D9A-47A8-4145-A74C-6F376265C764}" dt="2025-12-10T09:45:29.914" v="12945" actId="478"/>
          <ac:spMkLst>
            <pc:docMk/>
            <pc:sldMk cId="2700087780" sldId="2147478244"/>
            <ac:spMk id="4" creationId="{56D35C90-C748-78A3-C3DA-BBA8C6465BBE}"/>
          </ac:spMkLst>
        </pc:spChg>
        <pc:spChg chg="mod ord">
          <ac:chgData name="Elisabeth Merck Rasin" userId="3ed960d9-71e4-465a-b9d0-e360dc7d60c9" providerId="ADAL" clId="{0B5C1D9A-47A8-4145-A74C-6F376265C764}" dt="2025-12-10T15:15:32.642" v="14050" actId="13244"/>
          <ac:spMkLst>
            <pc:docMk/>
            <pc:sldMk cId="2700087780" sldId="2147478244"/>
            <ac:spMk id="5" creationId="{CA9ED2F5-7870-507B-1CD4-4140ABF9BFDA}"/>
          </ac:spMkLst>
        </pc:spChg>
        <pc:spChg chg="del">
          <ac:chgData name="Elisabeth Merck Rasin" userId="3ed960d9-71e4-465a-b9d0-e360dc7d60c9" providerId="ADAL" clId="{0B5C1D9A-47A8-4145-A74C-6F376265C764}" dt="2025-12-10T09:24:14.569" v="12866" actId="478"/>
          <ac:spMkLst>
            <pc:docMk/>
            <pc:sldMk cId="2700087780" sldId="2147478244"/>
            <ac:spMk id="6" creationId="{529C870F-7B80-0311-F365-4F0FC229DDDF}"/>
          </ac:spMkLst>
        </pc:spChg>
        <pc:spChg chg="mod ord">
          <ac:chgData name="Elisabeth Merck Rasin" userId="3ed960d9-71e4-465a-b9d0-e360dc7d60c9" providerId="ADAL" clId="{0B5C1D9A-47A8-4145-A74C-6F376265C764}" dt="2025-12-10T14:57:05.949" v="13931"/>
          <ac:spMkLst>
            <pc:docMk/>
            <pc:sldMk cId="2700087780" sldId="2147478244"/>
            <ac:spMk id="7" creationId="{2817DE4D-75DE-EAA6-E3AD-BD3028D25AA8}"/>
          </ac:spMkLst>
        </pc:spChg>
        <pc:spChg chg="ord">
          <ac:chgData name="Elisabeth Merck Rasin" userId="3ed960d9-71e4-465a-b9d0-e360dc7d60c9" providerId="ADAL" clId="{0B5C1D9A-47A8-4145-A74C-6F376265C764}" dt="2025-12-10T14:57:05.949" v="13931"/>
          <ac:spMkLst>
            <pc:docMk/>
            <pc:sldMk cId="2700087780" sldId="2147478244"/>
            <ac:spMk id="8" creationId="{E0ACD175-65CD-4712-4E9E-003B7CD2CAC6}"/>
          </ac:spMkLst>
        </pc:spChg>
        <pc:spChg chg="mod ord">
          <ac:chgData name="Elisabeth Merck Rasin" userId="3ed960d9-71e4-465a-b9d0-e360dc7d60c9" providerId="ADAL" clId="{0B5C1D9A-47A8-4145-A74C-6F376265C764}" dt="2025-12-10T15:15:01.596" v="14044" actId="13244"/>
          <ac:spMkLst>
            <pc:docMk/>
            <pc:sldMk cId="2700087780" sldId="2147478244"/>
            <ac:spMk id="12" creationId="{C9956C62-93E5-F2C2-EAE2-0E5E8A0F9502}"/>
          </ac:spMkLst>
        </pc:spChg>
        <pc:spChg chg="ord">
          <ac:chgData name="Elisabeth Merck Rasin" userId="3ed960d9-71e4-465a-b9d0-e360dc7d60c9" providerId="ADAL" clId="{0B5C1D9A-47A8-4145-A74C-6F376265C764}" dt="2025-12-10T15:15:09.981" v="14045" actId="13244"/>
          <ac:spMkLst>
            <pc:docMk/>
            <pc:sldMk cId="2700087780" sldId="2147478244"/>
            <ac:spMk id="14" creationId="{6A994107-1B60-7632-55A4-AB857BF7D1AA}"/>
          </ac:spMkLst>
        </pc:spChg>
        <pc:spChg chg="mod ord">
          <ac:chgData name="Elisabeth Merck Rasin" userId="3ed960d9-71e4-465a-b9d0-e360dc7d60c9" providerId="ADAL" clId="{0B5C1D9A-47A8-4145-A74C-6F376265C764}" dt="2025-12-10T15:15:18.313" v="14047" actId="13244"/>
          <ac:spMkLst>
            <pc:docMk/>
            <pc:sldMk cId="2700087780" sldId="2147478244"/>
            <ac:spMk id="17" creationId="{5D759A90-9D5E-AB9A-5CEB-049539CA126B}"/>
          </ac:spMkLst>
        </pc:spChg>
        <pc:spChg chg="mod ord">
          <ac:chgData name="Elisabeth Merck Rasin" userId="3ed960d9-71e4-465a-b9d0-e360dc7d60c9" providerId="ADAL" clId="{0B5C1D9A-47A8-4145-A74C-6F376265C764}" dt="2025-12-10T15:15:29.220" v="14049" actId="13244"/>
          <ac:spMkLst>
            <pc:docMk/>
            <pc:sldMk cId="2700087780" sldId="2147478244"/>
            <ac:spMk id="19" creationId="{285C87B5-5D65-0322-ED35-6F427E07F1FE}"/>
          </ac:spMkLst>
        </pc:spChg>
        <pc:spChg chg="mod ord">
          <ac:chgData name="Elisabeth Merck Rasin" userId="3ed960d9-71e4-465a-b9d0-e360dc7d60c9" providerId="ADAL" clId="{0B5C1D9A-47A8-4145-A74C-6F376265C764}" dt="2025-12-10T14:57:05.949" v="13931"/>
          <ac:spMkLst>
            <pc:docMk/>
            <pc:sldMk cId="2700087780" sldId="2147478244"/>
            <ac:spMk id="25" creationId="{CB16064C-D914-C481-88FE-A974F6612FFB}"/>
          </ac:spMkLst>
        </pc:spChg>
        <pc:spChg chg="mod ord">
          <ac:chgData name="Elisabeth Merck Rasin" userId="3ed960d9-71e4-465a-b9d0-e360dc7d60c9" providerId="ADAL" clId="{0B5C1D9A-47A8-4145-A74C-6F376265C764}" dt="2025-12-10T14:57:05.949" v="13931"/>
          <ac:spMkLst>
            <pc:docMk/>
            <pc:sldMk cId="2700087780" sldId="2147478244"/>
            <ac:spMk id="26" creationId="{8E60D747-7118-41CB-633C-F36D3B01FAA9}"/>
          </ac:spMkLst>
        </pc:spChg>
        <pc:graphicFrameChg chg="mod modGraphic">
          <ac:chgData name="Elisabeth Merck Rasin" userId="3ed960d9-71e4-465a-b9d0-e360dc7d60c9" providerId="ADAL" clId="{0B5C1D9A-47A8-4145-A74C-6F376265C764}" dt="2025-11-25T13:46:54.366" v="12683" actId="14100"/>
          <ac:graphicFrameMkLst>
            <pc:docMk/>
            <pc:sldMk cId="2700087780" sldId="2147478244"/>
            <ac:graphicFrameMk id="2" creationId="{939DDE35-9E63-CCBD-D536-700F32644C75}"/>
          </ac:graphicFrameMkLst>
        </pc:graphicFrameChg>
        <pc:graphicFrameChg chg="mod modGraphic">
          <ac:chgData name="Elisabeth Merck Rasin" userId="3ed960d9-71e4-465a-b9d0-e360dc7d60c9" providerId="ADAL" clId="{0B5C1D9A-47A8-4145-A74C-6F376265C764}" dt="2025-11-25T13:47:21.106" v="12684" actId="14100"/>
          <ac:graphicFrameMkLst>
            <pc:docMk/>
            <pc:sldMk cId="2700087780" sldId="2147478244"/>
            <ac:graphicFrameMk id="11" creationId="{FB24E648-F939-A89E-73FE-A28E48C15E3F}"/>
          </ac:graphicFrameMkLst>
        </pc:graphicFrameChg>
        <pc:graphicFrameChg chg="ord modGraphic">
          <ac:chgData name="Elisabeth Merck Rasin" userId="3ed960d9-71e4-465a-b9d0-e360dc7d60c9" providerId="ADAL" clId="{0B5C1D9A-47A8-4145-A74C-6F376265C764}" dt="2025-12-10T15:15:13.756" v="14046" actId="13244"/>
          <ac:graphicFrameMkLst>
            <pc:docMk/>
            <pc:sldMk cId="2700087780" sldId="2147478244"/>
            <ac:graphicFrameMk id="16" creationId="{15DA6FCC-6480-41F0-0DC5-829CA7CE717D}"/>
          </ac:graphicFrameMkLst>
        </pc:graphicFrameChg>
        <pc:graphicFrameChg chg="mod ord modGraphic">
          <ac:chgData name="Elisabeth Merck Rasin" userId="3ed960d9-71e4-465a-b9d0-e360dc7d60c9" providerId="ADAL" clId="{0B5C1D9A-47A8-4145-A74C-6F376265C764}" dt="2025-12-10T15:15:23.447" v="14048" actId="13244"/>
          <ac:graphicFrameMkLst>
            <pc:docMk/>
            <pc:sldMk cId="2700087780" sldId="2147478244"/>
            <ac:graphicFrameMk id="18" creationId="{440A586F-9DCB-0255-B5FC-304911A1A5D6}"/>
          </ac:graphicFrameMkLst>
        </pc:graphicFrameChg>
        <pc:graphicFrameChg chg="mod modGraphic">
          <ac:chgData name="Elisabeth Merck Rasin" userId="3ed960d9-71e4-465a-b9d0-e360dc7d60c9" providerId="ADAL" clId="{0B5C1D9A-47A8-4145-A74C-6F376265C764}" dt="2025-11-25T13:46:50.876" v="12682" actId="1035"/>
          <ac:graphicFrameMkLst>
            <pc:docMk/>
            <pc:sldMk cId="2700087780" sldId="2147478244"/>
            <ac:graphicFrameMk id="20" creationId="{81CB00EC-FEEF-0432-E2B1-661A8D89F923}"/>
          </ac:graphicFrameMkLst>
        </pc:graphicFrameChg>
      </pc:sldChg>
      <pc:sldChg chg="addSp delSp modSp add mod">
        <pc:chgData name="Elisabeth Merck Rasin" userId="3ed960d9-71e4-465a-b9d0-e360dc7d60c9" providerId="ADAL" clId="{0B5C1D9A-47A8-4145-A74C-6F376265C764}" dt="2025-12-10T14:30:11.525" v="13854"/>
        <pc:sldMkLst>
          <pc:docMk/>
          <pc:sldMk cId="548848916" sldId="2147478245"/>
        </pc:sldMkLst>
        <pc:spChg chg="del">
          <ac:chgData name="Elisabeth Merck Rasin" userId="3ed960d9-71e4-465a-b9d0-e360dc7d60c9" providerId="ADAL" clId="{0B5C1D9A-47A8-4145-A74C-6F376265C764}" dt="2025-12-10T09:04:31.135" v="12747" actId="478"/>
          <ac:spMkLst>
            <pc:docMk/>
            <pc:sldMk cId="548848916" sldId="2147478245"/>
            <ac:spMk id="2" creationId="{56D4D4B3-0D94-1F3A-4CBD-30F2F1CAF6AF}"/>
          </ac:spMkLst>
        </pc:spChg>
        <pc:spChg chg="add mod ord">
          <ac:chgData name="Elisabeth Merck Rasin" userId="3ed960d9-71e4-465a-b9d0-e360dc7d60c9" providerId="ADAL" clId="{0B5C1D9A-47A8-4145-A74C-6F376265C764}" dt="2025-12-10T14:30:11.525" v="13854"/>
          <ac:spMkLst>
            <pc:docMk/>
            <pc:sldMk cId="548848916" sldId="2147478245"/>
            <ac:spMk id="3" creationId="{2D4A5266-7421-89CE-7727-BA03D1402D57}"/>
          </ac:spMkLst>
        </pc:spChg>
        <pc:spChg chg="mod ord">
          <ac:chgData name="Elisabeth Merck Rasin" userId="3ed960d9-71e4-465a-b9d0-e360dc7d60c9" providerId="ADAL" clId="{0B5C1D9A-47A8-4145-A74C-6F376265C764}" dt="2025-12-10T14:30:11.525" v="13854"/>
          <ac:spMkLst>
            <pc:docMk/>
            <pc:sldMk cId="548848916" sldId="2147478245"/>
            <ac:spMk id="4" creationId="{04607485-CAE9-5A62-6670-7E7E88801552}"/>
          </ac:spMkLst>
        </pc:spChg>
        <pc:spChg chg="add mod ord">
          <ac:chgData name="Elisabeth Merck Rasin" userId="3ed960d9-71e4-465a-b9d0-e360dc7d60c9" providerId="ADAL" clId="{0B5C1D9A-47A8-4145-A74C-6F376265C764}" dt="2025-12-10T14:30:11.525" v="13854"/>
          <ac:spMkLst>
            <pc:docMk/>
            <pc:sldMk cId="548848916" sldId="2147478245"/>
            <ac:spMk id="7" creationId="{1C3A8F61-E75C-8CEF-6FF8-425CBBCBF85E}"/>
          </ac:spMkLst>
        </pc:spChg>
        <pc:spChg chg="add mod ord">
          <ac:chgData name="Elisabeth Merck Rasin" userId="3ed960d9-71e4-465a-b9d0-e360dc7d60c9" providerId="ADAL" clId="{0B5C1D9A-47A8-4145-A74C-6F376265C764}" dt="2025-12-10T14:30:11.525" v="13854"/>
          <ac:spMkLst>
            <pc:docMk/>
            <pc:sldMk cId="548848916" sldId="2147478245"/>
            <ac:spMk id="8" creationId="{2EC95F9B-436D-8323-AFB5-7A7A46D4B482}"/>
          </ac:spMkLst>
        </pc:spChg>
        <pc:spChg chg="add mod ord">
          <ac:chgData name="Elisabeth Merck Rasin" userId="3ed960d9-71e4-465a-b9d0-e360dc7d60c9" providerId="ADAL" clId="{0B5C1D9A-47A8-4145-A74C-6F376265C764}" dt="2025-12-10T14:30:11.525" v="13854"/>
          <ac:spMkLst>
            <pc:docMk/>
            <pc:sldMk cId="548848916" sldId="2147478245"/>
            <ac:spMk id="9" creationId="{2B15699A-9182-2430-BC91-DF240EB0EC0A}"/>
          </ac:spMkLst>
        </pc:spChg>
        <pc:spChg chg="del">
          <ac:chgData name="Elisabeth Merck Rasin" userId="3ed960d9-71e4-465a-b9d0-e360dc7d60c9" providerId="ADAL" clId="{0B5C1D9A-47A8-4145-A74C-6F376265C764}" dt="2025-12-10T09:43:02.632" v="12918" actId="478"/>
          <ac:spMkLst>
            <pc:docMk/>
            <pc:sldMk cId="548848916" sldId="2147478245"/>
            <ac:spMk id="10" creationId="{B64D428E-A649-82E7-67E0-53953DA0E490}"/>
          </ac:spMkLst>
        </pc:spChg>
        <pc:spChg chg="add mod ord">
          <ac:chgData name="Elisabeth Merck Rasin" userId="3ed960d9-71e4-465a-b9d0-e360dc7d60c9" providerId="ADAL" clId="{0B5C1D9A-47A8-4145-A74C-6F376265C764}" dt="2025-12-10T14:30:11.525" v="13854"/>
          <ac:spMkLst>
            <pc:docMk/>
            <pc:sldMk cId="548848916" sldId="2147478245"/>
            <ac:spMk id="11" creationId="{77231B37-416C-33B5-7AAB-D985579714D7}"/>
          </ac:spMkLst>
        </pc:spChg>
        <pc:spChg chg="ord">
          <ac:chgData name="Elisabeth Merck Rasin" userId="3ed960d9-71e4-465a-b9d0-e360dc7d60c9" providerId="ADAL" clId="{0B5C1D9A-47A8-4145-A74C-6F376265C764}" dt="2025-12-10T14:30:11.525" v="13854"/>
          <ac:spMkLst>
            <pc:docMk/>
            <pc:sldMk cId="548848916" sldId="2147478245"/>
            <ac:spMk id="33" creationId="{1D234659-07C6-BC00-7EB4-83C5B60F1435}"/>
          </ac:spMkLst>
        </pc:spChg>
        <pc:spChg chg="del">
          <ac:chgData name="Elisabeth Merck Rasin" userId="3ed960d9-71e4-465a-b9d0-e360dc7d60c9" providerId="ADAL" clId="{0B5C1D9A-47A8-4145-A74C-6F376265C764}" dt="2025-12-10T09:21:37.666" v="12827" actId="478"/>
          <ac:spMkLst>
            <pc:docMk/>
            <pc:sldMk cId="548848916" sldId="2147478245"/>
            <ac:spMk id="34" creationId="{D62AD39F-1F37-1E0D-4AF6-2CAE09202059}"/>
          </ac:spMkLst>
        </pc:spChg>
        <pc:picChg chg="add mod ord">
          <ac:chgData name="Elisabeth Merck Rasin" userId="3ed960d9-71e4-465a-b9d0-e360dc7d60c9" providerId="ADAL" clId="{0B5C1D9A-47A8-4145-A74C-6F376265C764}" dt="2025-12-10T14:30:11.525" v="13854"/>
          <ac:picMkLst>
            <pc:docMk/>
            <pc:sldMk cId="548848916" sldId="2147478245"/>
            <ac:picMk id="5" creationId="{6929050B-AAC4-A9AA-9722-512258A05AC2}"/>
          </ac:picMkLst>
        </pc:picChg>
        <pc:picChg chg="add del mod">
          <ac:chgData name="Elisabeth Merck Rasin" userId="3ed960d9-71e4-465a-b9d0-e360dc7d60c9" providerId="ADAL" clId="{0B5C1D9A-47A8-4145-A74C-6F376265C764}" dt="2025-12-10T09:04:30.279" v="12746" actId="478"/>
          <ac:picMkLst>
            <pc:docMk/>
            <pc:sldMk cId="548848916" sldId="2147478245"/>
            <ac:picMk id="6" creationId="{C4684CD1-BF12-8553-396B-7740A37F6184}"/>
          </ac:picMkLst>
        </pc:picChg>
      </pc:sldChg>
      <pc:sldChg chg="addSp delSp modSp mod chgLayout">
        <pc:chgData name="Elisabeth Merck Rasin" userId="3ed960d9-71e4-465a-b9d0-e360dc7d60c9" providerId="ADAL" clId="{0B5C1D9A-47A8-4145-A74C-6F376265C764}" dt="2025-12-10T12:28:29.367" v="13095" actId="962"/>
        <pc:sldMkLst>
          <pc:docMk/>
          <pc:sldMk cId="3789141678" sldId="2147478248"/>
        </pc:sldMkLst>
        <pc:spChg chg="add mod">
          <ac:chgData name="Elisabeth Merck Rasin" userId="3ed960d9-71e4-465a-b9d0-e360dc7d60c9" providerId="ADAL" clId="{0B5C1D9A-47A8-4145-A74C-6F376265C764}" dt="2025-12-10T09:25:28.163" v="12872"/>
          <ac:spMkLst>
            <pc:docMk/>
            <pc:sldMk cId="3789141678" sldId="2147478248"/>
            <ac:spMk id="2" creationId="{43A8415A-B5BE-80A1-5F3F-1A58A09818AC}"/>
          </ac:spMkLst>
        </pc:spChg>
        <pc:spChg chg="add del mod">
          <ac:chgData name="Elisabeth Merck Rasin" userId="3ed960d9-71e4-465a-b9d0-e360dc7d60c9" providerId="ADAL" clId="{0B5C1D9A-47A8-4145-A74C-6F376265C764}" dt="2025-12-10T09:57:24.911" v="12960" actId="6264"/>
          <ac:spMkLst>
            <pc:docMk/>
            <pc:sldMk cId="3789141678" sldId="2147478248"/>
            <ac:spMk id="3" creationId="{946E2251-9D4B-8CEE-053E-08AFC1878EB4}"/>
          </ac:spMkLst>
        </pc:spChg>
        <pc:spChg chg="mod ord">
          <ac:chgData name="Elisabeth Merck Rasin" userId="3ed960d9-71e4-465a-b9d0-e360dc7d60c9" providerId="ADAL" clId="{0B5C1D9A-47A8-4145-A74C-6F376265C764}" dt="2025-12-10T09:57:24.911" v="12960" actId="6264"/>
          <ac:spMkLst>
            <pc:docMk/>
            <pc:sldMk cId="3789141678" sldId="2147478248"/>
            <ac:spMk id="4" creationId="{F1CE2535-A7BA-BB66-F5FA-2DEC1FDC790A}"/>
          </ac:spMkLst>
        </pc:spChg>
        <pc:spChg chg="add del mod">
          <ac:chgData name="Elisabeth Merck Rasin" userId="3ed960d9-71e4-465a-b9d0-e360dc7d60c9" providerId="ADAL" clId="{0B5C1D9A-47A8-4145-A74C-6F376265C764}" dt="2025-12-10T09:57:24.911" v="12960" actId="6264"/>
          <ac:spMkLst>
            <pc:docMk/>
            <pc:sldMk cId="3789141678" sldId="2147478248"/>
            <ac:spMk id="5" creationId="{23E7EFD0-0E10-90EE-12C0-AC5DE2CA178B}"/>
          </ac:spMkLst>
        </pc:spChg>
        <pc:spChg chg="mod ord">
          <ac:chgData name="Elisabeth Merck Rasin" userId="3ed960d9-71e4-465a-b9d0-e360dc7d60c9" providerId="ADAL" clId="{0B5C1D9A-47A8-4145-A74C-6F376265C764}" dt="2025-12-10T09:57:24.911" v="12960" actId="6264"/>
          <ac:spMkLst>
            <pc:docMk/>
            <pc:sldMk cId="3789141678" sldId="2147478248"/>
            <ac:spMk id="6" creationId="{87F85B39-20F0-0E2D-54FE-EAC3F881E5A1}"/>
          </ac:spMkLst>
        </pc:spChg>
        <pc:spChg chg="mod ord">
          <ac:chgData name="Elisabeth Merck Rasin" userId="3ed960d9-71e4-465a-b9d0-e360dc7d60c9" providerId="ADAL" clId="{0B5C1D9A-47A8-4145-A74C-6F376265C764}" dt="2025-12-10T09:57:24.911" v="12960" actId="6264"/>
          <ac:spMkLst>
            <pc:docMk/>
            <pc:sldMk cId="3789141678" sldId="2147478248"/>
            <ac:spMk id="8" creationId="{483DDE97-2121-2FC9-BCCA-930062ED0B21}"/>
          </ac:spMkLst>
        </pc:spChg>
        <pc:spChg chg="add del mod">
          <ac:chgData name="Elisabeth Merck Rasin" userId="3ed960d9-71e4-465a-b9d0-e360dc7d60c9" providerId="ADAL" clId="{0B5C1D9A-47A8-4145-A74C-6F376265C764}" dt="2025-12-10T09:57:24.911" v="12960" actId="6264"/>
          <ac:spMkLst>
            <pc:docMk/>
            <pc:sldMk cId="3789141678" sldId="2147478248"/>
            <ac:spMk id="9" creationId="{3FD80B56-67C6-4346-4ACC-236EE33D53B6}"/>
          </ac:spMkLst>
        </pc:spChg>
        <pc:spChg chg="add del mod">
          <ac:chgData name="Elisabeth Merck Rasin" userId="3ed960d9-71e4-465a-b9d0-e360dc7d60c9" providerId="ADAL" clId="{0B5C1D9A-47A8-4145-A74C-6F376265C764}" dt="2025-12-10T09:57:24.911" v="12960" actId="6264"/>
          <ac:spMkLst>
            <pc:docMk/>
            <pc:sldMk cId="3789141678" sldId="2147478248"/>
            <ac:spMk id="10" creationId="{6E170062-2369-7947-2248-FBF25F6134ED}"/>
          </ac:spMkLst>
        </pc:spChg>
        <pc:picChg chg="mod ord">
          <ac:chgData name="Elisabeth Merck Rasin" userId="3ed960d9-71e4-465a-b9d0-e360dc7d60c9" providerId="ADAL" clId="{0B5C1D9A-47A8-4145-A74C-6F376265C764}" dt="2025-12-10T12:28:29.367" v="13095" actId="962"/>
          <ac:picMkLst>
            <pc:docMk/>
            <pc:sldMk cId="3789141678" sldId="2147478248"/>
            <ac:picMk id="7" creationId="{BC67C619-77E9-296B-932E-9B8A691F0210}"/>
          </ac:picMkLst>
        </pc:picChg>
      </pc:sldChg>
      <pc:sldChg chg="addSp delSp modSp new mod">
        <pc:chgData name="Elisabeth Merck Rasin" userId="3ed960d9-71e4-465a-b9d0-e360dc7d60c9" providerId="ADAL" clId="{0B5C1D9A-47A8-4145-A74C-6F376265C764}" dt="2025-12-10T15:21:07.487" v="14106" actId="962"/>
        <pc:sldMkLst>
          <pc:docMk/>
          <pc:sldMk cId="1603841695" sldId="2147478249"/>
        </pc:sldMkLst>
        <pc:spChg chg="del">
          <ac:chgData name="Elisabeth Merck Rasin" userId="3ed960d9-71e4-465a-b9d0-e360dc7d60c9" providerId="ADAL" clId="{0B5C1D9A-47A8-4145-A74C-6F376265C764}" dt="2025-12-10T09:54:36.342" v="12950" actId="478"/>
          <ac:spMkLst>
            <pc:docMk/>
            <pc:sldMk cId="1603841695" sldId="2147478249"/>
            <ac:spMk id="2" creationId="{F9DF2016-41F7-55F9-A793-57064BB864B9}"/>
          </ac:spMkLst>
        </pc:spChg>
        <pc:spChg chg="mod ord">
          <ac:chgData name="Elisabeth Merck Rasin" userId="3ed960d9-71e4-465a-b9d0-e360dc7d60c9" providerId="ADAL" clId="{0B5C1D9A-47A8-4145-A74C-6F376265C764}" dt="2025-12-10T15:14:43.082" v="14043" actId="13244"/>
          <ac:spMkLst>
            <pc:docMk/>
            <pc:sldMk cId="1603841695" sldId="2147478249"/>
            <ac:spMk id="3" creationId="{672F5A08-9778-506F-631F-5DBE2DE28099}"/>
          </ac:spMkLst>
        </pc:spChg>
        <pc:spChg chg="add del mod">
          <ac:chgData name="Elisabeth Merck Rasin" userId="3ed960d9-71e4-465a-b9d0-e360dc7d60c9" providerId="ADAL" clId="{0B5C1D9A-47A8-4145-A74C-6F376265C764}" dt="2025-12-10T09:54:41.940" v="12952" actId="478"/>
          <ac:spMkLst>
            <pc:docMk/>
            <pc:sldMk cId="1603841695" sldId="2147478249"/>
            <ac:spMk id="4" creationId="{F662C4DD-B46E-90E2-1263-B1BDFCEF2AD3}"/>
          </ac:spMkLst>
        </pc:spChg>
        <pc:spChg chg="add mod ord">
          <ac:chgData name="Elisabeth Merck Rasin" userId="3ed960d9-71e4-465a-b9d0-e360dc7d60c9" providerId="ADAL" clId="{0B5C1D9A-47A8-4145-A74C-6F376265C764}" dt="2025-12-10T15:14:36.306" v="14042" actId="164"/>
          <ac:spMkLst>
            <pc:docMk/>
            <pc:sldMk cId="1603841695" sldId="2147478249"/>
            <ac:spMk id="5" creationId="{3926B547-BEA8-E3B2-11A3-3DD6A3576ABF}"/>
          </ac:spMkLst>
        </pc:spChg>
        <pc:spChg chg="mod">
          <ac:chgData name="Elisabeth Merck Rasin" userId="3ed960d9-71e4-465a-b9d0-e360dc7d60c9" providerId="ADAL" clId="{0B5C1D9A-47A8-4145-A74C-6F376265C764}" dt="2025-12-10T12:31:05.459" v="13132" actId="962"/>
          <ac:spMkLst>
            <pc:docMk/>
            <pc:sldMk cId="1603841695" sldId="2147478249"/>
            <ac:spMk id="6" creationId="{86F47315-3DCA-A531-FAB0-8A2B35FA4488}"/>
          </ac:spMkLst>
        </pc:spChg>
        <pc:spChg chg="add mod ord">
          <ac:chgData name="Elisabeth Merck Rasin" userId="3ed960d9-71e4-465a-b9d0-e360dc7d60c9" providerId="ADAL" clId="{0B5C1D9A-47A8-4145-A74C-6F376265C764}" dt="2025-12-10T15:14:36.306" v="14042" actId="164"/>
          <ac:spMkLst>
            <pc:docMk/>
            <pc:sldMk cId="1603841695" sldId="2147478249"/>
            <ac:spMk id="7" creationId="{BFFF975E-FB22-15B8-116C-D7DADAB06E58}"/>
          </ac:spMkLst>
        </pc:spChg>
        <pc:spChg chg="mod">
          <ac:chgData name="Elisabeth Merck Rasin" userId="3ed960d9-71e4-465a-b9d0-e360dc7d60c9" providerId="ADAL" clId="{0B5C1D9A-47A8-4145-A74C-6F376265C764}" dt="2025-12-10T12:31:06.932" v="13134" actId="962"/>
          <ac:spMkLst>
            <pc:docMk/>
            <pc:sldMk cId="1603841695" sldId="2147478249"/>
            <ac:spMk id="8" creationId="{8A6DC629-B40E-1258-4CE8-431779304475}"/>
          </ac:spMkLst>
        </pc:spChg>
        <pc:spChg chg="add mod">
          <ac:chgData name="Elisabeth Merck Rasin" userId="3ed960d9-71e4-465a-b9d0-e360dc7d60c9" providerId="ADAL" clId="{0B5C1D9A-47A8-4145-A74C-6F376265C764}" dt="2025-12-10T15:14:36.306" v="14042" actId="164"/>
          <ac:spMkLst>
            <pc:docMk/>
            <pc:sldMk cId="1603841695" sldId="2147478249"/>
            <ac:spMk id="9" creationId="{29172710-1BB1-CDE7-35D3-FE503284AE75}"/>
          </ac:spMkLst>
        </pc:spChg>
        <pc:spChg chg="add mod ord">
          <ac:chgData name="Elisabeth Merck Rasin" userId="3ed960d9-71e4-465a-b9d0-e360dc7d60c9" providerId="ADAL" clId="{0B5C1D9A-47A8-4145-A74C-6F376265C764}" dt="2025-12-10T15:14:36.306" v="14042" actId="164"/>
          <ac:spMkLst>
            <pc:docMk/>
            <pc:sldMk cId="1603841695" sldId="2147478249"/>
            <ac:spMk id="10" creationId="{79B00DB5-19CD-AEC2-C2F0-3B3E9A7D3BE5}"/>
          </ac:spMkLst>
        </pc:spChg>
        <pc:spChg chg="add mod ord">
          <ac:chgData name="Elisabeth Merck Rasin" userId="3ed960d9-71e4-465a-b9d0-e360dc7d60c9" providerId="ADAL" clId="{0B5C1D9A-47A8-4145-A74C-6F376265C764}" dt="2025-12-10T15:14:36.306" v="14042" actId="164"/>
          <ac:spMkLst>
            <pc:docMk/>
            <pc:sldMk cId="1603841695" sldId="2147478249"/>
            <ac:spMk id="11" creationId="{669D5982-05B4-AA21-BC43-658D21A5F112}"/>
          </ac:spMkLst>
        </pc:spChg>
        <pc:spChg chg="add mod ord">
          <ac:chgData name="Elisabeth Merck Rasin" userId="3ed960d9-71e4-465a-b9d0-e360dc7d60c9" providerId="ADAL" clId="{0B5C1D9A-47A8-4145-A74C-6F376265C764}" dt="2025-12-10T15:14:36.306" v="14042" actId="164"/>
          <ac:spMkLst>
            <pc:docMk/>
            <pc:sldMk cId="1603841695" sldId="2147478249"/>
            <ac:spMk id="13" creationId="{3AAB6F44-54AB-F5A8-BF96-8E1256C5024A}"/>
          </ac:spMkLst>
        </pc:spChg>
        <pc:spChg chg="mod">
          <ac:chgData name="Elisabeth Merck Rasin" userId="3ed960d9-71e4-465a-b9d0-e360dc7d60c9" providerId="ADAL" clId="{0B5C1D9A-47A8-4145-A74C-6F376265C764}" dt="2025-12-10T12:19:51.053" v="12962" actId="207"/>
          <ac:spMkLst>
            <pc:docMk/>
            <pc:sldMk cId="1603841695" sldId="2147478249"/>
            <ac:spMk id="14" creationId="{69082299-879F-D60A-C7B9-F795E598F90D}"/>
          </ac:spMkLst>
        </pc:spChg>
        <pc:spChg chg="add mod ord">
          <ac:chgData name="Elisabeth Merck Rasin" userId="3ed960d9-71e4-465a-b9d0-e360dc7d60c9" providerId="ADAL" clId="{0B5C1D9A-47A8-4145-A74C-6F376265C764}" dt="2025-12-10T15:14:36.306" v="14042" actId="164"/>
          <ac:spMkLst>
            <pc:docMk/>
            <pc:sldMk cId="1603841695" sldId="2147478249"/>
            <ac:spMk id="18" creationId="{CDF90FFB-9AF1-5CC5-1635-EBB5944ACE22}"/>
          </ac:spMkLst>
        </pc:spChg>
        <pc:spChg chg="add mod ord">
          <ac:chgData name="Elisabeth Merck Rasin" userId="3ed960d9-71e4-465a-b9d0-e360dc7d60c9" providerId="ADAL" clId="{0B5C1D9A-47A8-4145-A74C-6F376265C764}" dt="2025-12-10T15:14:36.306" v="14042" actId="164"/>
          <ac:spMkLst>
            <pc:docMk/>
            <pc:sldMk cId="1603841695" sldId="2147478249"/>
            <ac:spMk id="19" creationId="{CA057AD7-366B-96D0-9D95-18805FD6566C}"/>
          </ac:spMkLst>
        </pc:spChg>
        <pc:spChg chg="mod">
          <ac:chgData name="Elisabeth Merck Rasin" userId="3ed960d9-71e4-465a-b9d0-e360dc7d60c9" providerId="ADAL" clId="{0B5C1D9A-47A8-4145-A74C-6F376265C764}" dt="2025-12-10T15:14:36.306" v="14042" actId="164"/>
          <ac:spMkLst>
            <pc:docMk/>
            <pc:sldMk cId="1603841695" sldId="2147478249"/>
            <ac:spMk id="20" creationId="{B89CCFAE-85A5-7FC8-2E29-A79D22427272}"/>
          </ac:spMkLst>
        </pc:spChg>
        <pc:spChg chg="add mod ord">
          <ac:chgData name="Elisabeth Merck Rasin" userId="3ed960d9-71e4-465a-b9d0-e360dc7d60c9" providerId="ADAL" clId="{0B5C1D9A-47A8-4145-A74C-6F376265C764}" dt="2025-12-10T15:14:36.306" v="14042" actId="164"/>
          <ac:spMkLst>
            <pc:docMk/>
            <pc:sldMk cId="1603841695" sldId="2147478249"/>
            <ac:spMk id="21" creationId="{A41B6D84-B48F-0494-8D23-DD898E559035}"/>
          </ac:spMkLst>
        </pc:spChg>
        <pc:spChg chg="add mod ord">
          <ac:chgData name="Elisabeth Merck Rasin" userId="3ed960d9-71e4-465a-b9d0-e360dc7d60c9" providerId="ADAL" clId="{0B5C1D9A-47A8-4145-A74C-6F376265C764}" dt="2025-12-10T12:31:03.036" v="13130" actId="962"/>
          <ac:spMkLst>
            <pc:docMk/>
            <pc:sldMk cId="1603841695" sldId="2147478249"/>
            <ac:spMk id="22" creationId="{CEA534BE-086F-4000-F103-F43F25557038}"/>
          </ac:spMkLst>
        </pc:spChg>
        <pc:spChg chg="add mod ord">
          <ac:chgData name="Elisabeth Merck Rasin" userId="3ed960d9-71e4-465a-b9d0-e360dc7d60c9" providerId="ADAL" clId="{0B5C1D9A-47A8-4145-A74C-6F376265C764}" dt="2025-12-10T14:57:04.607" v="13930"/>
          <ac:spMkLst>
            <pc:docMk/>
            <pc:sldMk cId="1603841695" sldId="2147478249"/>
            <ac:spMk id="23" creationId="{627CB86A-47B4-3C5D-8587-4B5B4E754F6E}"/>
          </ac:spMkLst>
        </pc:spChg>
        <pc:grpChg chg="mod">
          <ac:chgData name="Elisabeth Merck Rasin" userId="3ed960d9-71e4-465a-b9d0-e360dc7d60c9" providerId="ADAL" clId="{0B5C1D9A-47A8-4145-A74C-6F376265C764}" dt="2025-12-10T15:21:07.487" v="14106" actId="962"/>
          <ac:grpSpMkLst>
            <pc:docMk/>
            <pc:sldMk cId="1603841695" sldId="2147478249"/>
            <ac:grpSpMk id="24" creationId="{DE3F051A-9AD5-05EA-579E-9B66D4676805}"/>
          </ac:grpSpMkLst>
        </pc:grpChg>
      </pc:sldChg>
      <pc:sldChg chg="addSp delSp modSp mod">
        <pc:chgData name="Elisabeth Merck Rasin" userId="3ed960d9-71e4-465a-b9d0-e360dc7d60c9" providerId="ADAL" clId="{0B5C1D9A-47A8-4145-A74C-6F376265C764}" dt="2025-12-11T14:25:29.646" v="14149" actId="13244"/>
        <pc:sldMkLst>
          <pc:docMk/>
          <pc:sldMk cId="2105706110" sldId="2147478250"/>
        </pc:sldMkLst>
        <pc:spChg chg="add mod ord">
          <ac:chgData name="Elisabeth Merck Rasin" userId="3ed960d9-71e4-465a-b9d0-e360dc7d60c9" providerId="ADAL" clId="{0B5C1D9A-47A8-4145-A74C-6F376265C764}" dt="2025-12-11T14:25:29.646" v="14149" actId="13244"/>
          <ac:spMkLst>
            <pc:docMk/>
            <pc:sldMk cId="2105706110" sldId="2147478250"/>
            <ac:spMk id="2" creationId="{37A8F215-980A-AE72-E7CE-76F3F3D6E8D5}"/>
          </ac:spMkLst>
        </pc:spChg>
        <pc:spChg chg="del">
          <ac:chgData name="Elisabeth Merck Rasin" userId="3ed960d9-71e4-465a-b9d0-e360dc7d60c9" providerId="ADAL" clId="{0B5C1D9A-47A8-4145-A74C-6F376265C764}" dt="2025-12-11T14:22:44.899" v="14123" actId="478"/>
          <ac:spMkLst>
            <pc:docMk/>
            <pc:sldMk cId="2105706110" sldId="2147478250"/>
            <ac:spMk id="3" creationId="{981F219E-40DB-B92A-B719-A342F0EE3B00}"/>
          </ac:spMkLst>
        </pc:spChg>
        <pc:picChg chg="mod">
          <ac:chgData name="Elisabeth Merck Rasin" userId="3ed960d9-71e4-465a-b9d0-e360dc7d60c9" providerId="ADAL" clId="{0B5C1D9A-47A8-4145-A74C-6F376265C764}" dt="2025-12-11T14:23:28.279" v="14126"/>
          <ac:picMkLst>
            <pc:docMk/>
            <pc:sldMk cId="2105706110" sldId="2147478250"/>
            <ac:picMk id="4" creationId="{3068D479-5F1E-D639-6F38-E03A8976F1F7}"/>
          </ac:picMkLst>
        </pc:picChg>
      </pc:sldChg>
      <pc:sldMasterChg chg="setBg delSldLayout modSldLayout">
        <pc:chgData name="Elisabeth Merck Rasin" userId="3ed960d9-71e4-465a-b9d0-e360dc7d60c9" providerId="ADAL" clId="{0B5C1D9A-47A8-4145-A74C-6F376265C764}" dt="2025-12-10T09:40:42.232" v="12900"/>
        <pc:sldMasterMkLst>
          <pc:docMk/>
          <pc:sldMasterMk cId="2559609806" sldId="2147483648"/>
        </pc:sldMasterMkLst>
        <pc:sldLayoutChg chg="modSp mod setBg">
          <pc:chgData name="Elisabeth Merck Rasin" userId="3ed960d9-71e4-465a-b9d0-e360dc7d60c9" providerId="ADAL" clId="{0B5C1D9A-47A8-4145-A74C-6F376265C764}" dt="2025-11-23T18:20:12.068" v="12069" actId="207"/>
          <pc:sldLayoutMkLst>
            <pc:docMk/>
            <pc:sldMasterMk cId="2559609806" sldId="2147483648"/>
            <pc:sldLayoutMk cId="1759142243" sldId="2147483649"/>
          </pc:sldLayoutMkLst>
          <pc:spChg chg="mod">
            <ac:chgData name="Elisabeth Merck Rasin" userId="3ed960d9-71e4-465a-b9d0-e360dc7d60c9" providerId="ADAL" clId="{0B5C1D9A-47A8-4145-A74C-6F376265C764}" dt="2025-11-23T18:16:38.482" v="12055" actId="207"/>
            <ac:spMkLst>
              <pc:docMk/>
              <pc:sldMasterMk cId="2559609806" sldId="2147483648"/>
              <pc:sldLayoutMk cId="1759142243" sldId="2147483649"/>
              <ac:spMk id="2" creationId="{1FA800A1-CCCE-5C04-61E1-62FF9785BC58}"/>
            </ac:spMkLst>
          </pc:spChg>
          <pc:spChg chg="mod">
            <ac:chgData name="Elisabeth Merck Rasin" userId="3ed960d9-71e4-465a-b9d0-e360dc7d60c9" providerId="ADAL" clId="{0B5C1D9A-47A8-4145-A74C-6F376265C764}" dt="2025-11-23T18:20:12.068" v="12069" actId="207"/>
            <ac:spMkLst>
              <pc:docMk/>
              <pc:sldMasterMk cId="2559609806" sldId="2147483648"/>
              <pc:sldLayoutMk cId="1759142243" sldId="2147483649"/>
              <ac:spMk id="4" creationId="{FF152A68-254C-E8D9-D301-61D34A6EB748}"/>
            </ac:spMkLst>
          </pc:spChg>
        </pc:sldLayoutChg>
        <pc:sldLayoutChg chg="modSp mod">
          <pc:chgData name="Elisabeth Merck Rasin" userId="3ed960d9-71e4-465a-b9d0-e360dc7d60c9" providerId="ADAL" clId="{0B5C1D9A-47A8-4145-A74C-6F376265C764}" dt="2025-11-23T18:17:13.377" v="12062" actId="207"/>
          <pc:sldLayoutMkLst>
            <pc:docMk/>
            <pc:sldMasterMk cId="2559609806" sldId="2147483648"/>
            <pc:sldLayoutMk cId="1382477815" sldId="2147483653"/>
          </pc:sldLayoutMkLst>
          <pc:spChg chg="mod">
            <ac:chgData name="Elisabeth Merck Rasin" userId="3ed960d9-71e4-465a-b9d0-e360dc7d60c9" providerId="ADAL" clId="{0B5C1D9A-47A8-4145-A74C-6F376265C764}" dt="2025-11-23T18:17:13.377" v="12062" actId="207"/>
            <ac:spMkLst>
              <pc:docMk/>
              <pc:sldMasterMk cId="2559609806" sldId="2147483648"/>
              <pc:sldLayoutMk cId="1382477815" sldId="2147483653"/>
              <ac:spMk id="2" creationId="{60F8BACB-8B8F-C550-1CC8-7B0E07384071}"/>
            </ac:spMkLst>
          </pc:spChg>
        </pc:sldLayoutChg>
        <pc:sldLayoutChg chg="modSp mod">
          <pc:chgData name="Elisabeth Merck Rasin" userId="3ed960d9-71e4-465a-b9d0-e360dc7d60c9" providerId="ADAL" clId="{0B5C1D9A-47A8-4145-A74C-6F376265C764}" dt="2025-11-23T18:20:31.964" v="12072" actId="207"/>
          <pc:sldLayoutMkLst>
            <pc:docMk/>
            <pc:sldMasterMk cId="2559609806" sldId="2147483648"/>
            <pc:sldLayoutMk cId="3107330187" sldId="2147483657"/>
          </pc:sldLayoutMkLst>
          <pc:spChg chg="mod">
            <ac:chgData name="Elisabeth Merck Rasin" userId="3ed960d9-71e4-465a-b9d0-e360dc7d60c9" providerId="ADAL" clId="{0B5C1D9A-47A8-4145-A74C-6F376265C764}" dt="2025-11-23T18:20:31.964" v="12072" actId="207"/>
            <ac:spMkLst>
              <pc:docMk/>
              <pc:sldMasterMk cId="2559609806" sldId="2147483648"/>
              <pc:sldLayoutMk cId="3107330187" sldId="2147483657"/>
              <ac:spMk id="6" creationId="{21F65AB1-444A-5FA8-2041-940F55715401}"/>
            </ac:spMkLst>
          </pc:spChg>
        </pc:sldLayoutChg>
        <pc:sldLayoutChg chg="modSp mod setBg">
          <pc:chgData name="Elisabeth Merck Rasin" userId="3ed960d9-71e4-465a-b9d0-e360dc7d60c9" providerId="ADAL" clId="{0B5C1D9A-47A8-4145-A74C-6F376265C764}" dt="2025-12-10T09:19:24.695" v="12805" actId="166"/>
          <pc:sldLayoutMkLst>
            <pc:docMk/>
            <pc:sldMasterMk cId="2559609806" sldId="2147483648"/>
            <pc:sldLayoutMk cId="1601747659" sldId="2147483660"/>
          </pc:sldLayoutMkLst>
          <pc:spChg chg="mod ord">
            <ac:chgData name="Elisabeth Merck Rasin" userId="3ed960d9-71e4-465a-b9d0-e360dc7d60c9" providerId="ADAL" clId="{0B5C1D9A-47A8-4145-A74C-6F376265C764}" dt="2025-12-10T09:19:24.695" v="12805" actId="166"/>
            <ac:spMkLst>
              <pc:docMk/>
              <pc:sldMasterMk cId="2559609806" sldId="2147483648"/>
              <pc:sldLayoutMk cId="1601747659" sldId="2147483660"/>
              <ac:spMk id="7" creationId="{45484708-C7AF-EB1A-9B7B-558E06DFECA0}"/>
            </ac:spMkLst>
          </pc:spChg>
        </pc:sldLayoutChg>
        <pc:sldLayoutChg chg="modSp mod setBg">
          <pc:chgData name="Elisabeth Merck Rasin" userId="3ed960d9-71e4-465a-b9d0-e360dc7d60c9" providerId="ADAL" clId="{0B5C1D9A-47A8-4145-A74C-6F376265C764}" dt="2025-11-23T18:19:50.033" v="12067" actId="207"/>
          <pc:sldLayoutMkLst>
            <pc:docMk/>
            <pc:sldMasterMk cId="2559609806" sldId="2147483648"/>
            <pc:sldLayoutMk cId="388439457" sldId="2147483661"/>
          </pc:sldLayoutMkLst>
          <pc:spChg chg="mod">
            <ac:chgData name="Elisabeth Merck Rasin" userId="3ed960d9-71e4-465a-b9d0-e360dc7d60c9" providerId="ADAL" clId="{0B5C1D9A-47A8-4145-A74C-6F376265C764}" dt="2025-11-23T18:16:50.093" v="12056" actId="11"/>
            <ac:spMkLst>
              <pc:docMk/>
              <pc:sldMasterMk cId="2559609806" sldId="2147483648"/>
              <pc:sldLayoutMk cId="388439457" sldId="2147483661"/>
              <ac:spMk id="3" creationId="{5AE7EE44-F6D2-91E1-0472-2D4E7E4AFBAF}"/>
            </ac:spMkLst>
          </pc:spChg>
          <pc:spChg chg="mod">
            <ac:chgData name="Elisabeth Merck Rasin" userId="3ed960d9-71e4-465a-b9d0-e360dc7d60c9" providerId="ADAL" clId="{0B5C1D9A-47A8-4145-A74C-6F376265C764}" dt="2025-11-23T18:19:50.033" v="12067" actId="207"/>
            <ac:spMkLst>
              <pc:docMk/>
              <pc:sldMasterMk cId="2559609806" sldId="2147483648"/>
              <pc:sldLayoutMk cId="388439457" sldId="2147483661"/>
              <ac:spMk id="7" creationId="{0FF49D95-5F3F-DE26-1F3C-DC65433AA415}"/>
            </ac:spMkLst>
          </pc:spChg>
        </pc:sldLayoutChg>
        <pc:sldLayoutChg chg="addSp modSp mod">
          <pc:chgData name="Elisabeth Merck Rasin" userId="3ed960d9-71e4-465a-b9d0-e360dc7d60c9" providerId="ADAL" clId="{0B5C1D9A-47A8-4145-A74C-6F376265C764}" dt="2025-12-10T09:40:42.232" v="12900"/>
          <pc:sldLayoutMkLst>
            <pc:docMk/>
            <pc:sldMasterMk cId="2559609806" sldId="2147483648"/>
            <pc:sldLayoutMk cId="3092642875" sldId="2147483662"/>
          </pc:sldLayoutMkLst>
          <pc:spChg chg="add mod">
            <ac:chgData name="Elisabeth Merck Rasin" userId="3ed960d9-71e4-465a-b9d0-e360dc7d60c9" providerId="ADAL" clId="{0B5C1D9A-47A8-4145-A74C-6F376265C764}" dt="2025-12-10T09:40:42.232" v="12900"/>
            <ac:spMkLst>
              <pc:docMk/>
              <pc:sldMasterMk cId="2559609806" sldId="2147483648"/>
              <pc:sldLayoutMk cId="3092642875" sldId="2147483662"/>
              <ac:spMk id="2" creationId="{875F2CAB-A360-6C12-757C-AD779D6E0D13}"/>
            </ac:spMkLst>
          </pc:spChg>
          <pc:spChg chg="mod">
            <ac:chgData name="Elisabeth Merck Rasin" userId="3ed960d9-71e4-465a-b9d0-e360dc7d60c9" providerId="ADAL" clId="{0B5C1D9A-47A8-4145-A74C-6F376265C764}" dt="2025-11-23T18:16:55.658" v="12057" actId="207"/>
            <ac:spMkLst>
              <pc:docMk/>
              <pc:sldMasterMk cId="2559609806" sldId="2147483648"/>
              <pc:sldLayoutMk cId="3092642875" sldId="2147483662"/>
              <ac:spMk id="3" creationId="{F5CC42BB-D36D-0AA7-2BC0-3A9A92167D21}"/>
            </ac:spMkLst>
          </pc:spChg>
        </pc:sldLayoutChg>
        <pc:sldLayoutChg chg="modSp mod setBg">
          <pc:chgData name="Elisabeth Merck Rasin" userId="3ed960d9-71e4-465a-b9d0-e360dc7d60c9" providerId="ADAL" clId="{0B5C1D9A-47A8-4145-A74C-6F376265C764}" dt="2025-11-23T18:20:18.531" v="12070" actId="207"/>
          <pc:sldLayoutMkLst>
            <pc:docMk/>
            <pc:sldMasterMk cId="2559609806" sldId="2147483648"/>
            <pc:sldLayoutMk cId="3353120105" sldId="2147483666"/>
          </pc:sldLayoutMkLst>
          <pc:spChg chg="mod">
            <ac:chgData name="Elisabeth Merck Rasin" userId="3ed960d9-71e4-465a-b9d0-e360dc7d60c9" providerId="ADAL" clId="{0B5C1D9A-47A8-4145-A74C-6F376265C764}" dt="2025-11-23T18:17:07.219" v="12061" actId="207"/>
            <ac:spMkLst>
              <pc:docMk/>
              <pc:sldMasterMk cId="2559609806" sldId="2147483648"/>
              <pc:sldLayoutMk cId="3353120105" sldId="2147483666"/>
              <ac:spMk id="2" creationId="{94CA9E5A-B191-5F90-D506-A09A6AB1E8F0}"/>
            </ac:spMkLst>
          </pc:spChg>
          <pc:spChg chg="mod">
            <ac:chgData name="Elisabeth Merck Rasin" userId="3ed960d9-71e4-465a-b9d0-e360dc7d60c9" providerId="ADAL" clId="{0B5C1D9A-47A8-4145-A74C-6F376265C764}" dt="2025-11-23T18:20:18.531" v="12070" actId="207"/>
            <ac:spMkLst>
              <pc:docMk/>
              <pc:sldMasterMk cId="2559609806" sldId="2147483648"/>
              <pc:sldLayoutMk cId="3353120105" sldId="2147483666"/>
              <ac:spMk id="3" creationId="{29DB0260-34EA-9CDD-7294-F2BCEA12B7B2}"/>
            </ac:spMkLst>
          </pc:spChg>
        </pc:sldLayoutChg>
        <pc:sldLayoutChg chg="modSp mod setBg">
          <pc:chgData name="Elisabeth Merck Rasin" userId="3ed960d9-71e4-465a-b9d0-e360dc7d60c9" providerId="ADAL" clId="{0B5C1D9A-47A8-4145-A74C-6F376265C764}" dt="2025-11-23T18:20:28.737" v="12071" actId="207"/>
          <pc:sldLayoutMkLst>
            <pc:docMk/>
            <pc:sldMasterMk cId="2559609806" sldId="2147483648"/>
            <pc:sldLayoutMk cId="4033844930" sldId="2147483667"/>
          </pc:sldLayoutMkLst>
          <pc:spChg chg="mod">
            <ac:chgData name="Elisabeth Merck Rasin" userId="3ed960d9-71e4-465a-b9d0-e360dc7d60c9" providerId="ADAL" clId="{0B5C1D9A-47A8-4145-A74C-6F376265C764}" dt="2025-11-23T18:20:28.737" v="12071" actId="207"/>
            <ac:spMkLst>
              <pc:docMk/>
              <pc:sldMasterMk cId="2559609806" sldId="2147483648"/>
              <pc:sldLayoutMk cId="4033844930" sldId="2147483667"/>
              <ac:spMk id="4" creationId="{D4D91AC8-A646-83F9-EBDD-5C7E2D346FB9}"/>
            </ac:spMkLst>
          </pc:spChg>
        </pc:sldLayoutChg>
        <pc:sldLayoutChg chg="modSp mod">
          <pc:chgData name="Elisabeth Merck Rasin" userId="3ed960d9-71e4-465a-b9d0-e360dc7d60c9" providerId="ADAL" clId="{0B5C1D9A-47A8-4145-A74C-6F376265C764}" dt="2025-11-23T18:17:17.720" v="12063" actId="207"/>
          <pc:sldLayoutMkLst>
            <pc:docMk/>
            <pc:sldMasterMk cId="2559609806" sldId="2147483648"/>
            <pc:sldLayoutMk cId="1023559991" sldId="2147483669"/>
          </pc:sldLayoutMkLst>
          <pc:spChg chg="mod">
            <ac:chgData name="Elisabeth Merck Rasin" userId="3ed960d9-71e4-465a-b9d0-e360dc7d60c9" providerId="ADAL" clId="{0B5C1D9A-47A8-4145-A74C-6F376265C764}" dt="2025-11-23T18:17:17.720" v="12063" actId="207"/>
            <ac:spMkLst>
              <pc:docMk/>
              <pc:sldMasterMk cId="2559609806" sldId="2147483648"/>
              <pc:sldLayoutMk cId="1023559991" sldId="2147483669"/>
              <ac:spMk id="2" creationId="{60F8BACB-8B8F-C550-1CC8-7B0E07384071}"/>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7FFFEACD_E2BE53AB.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Siffror</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466B-464F-AEEE-C45ACF9A780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466B-464F-AEEE-C45ACF9A780E}"/>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466B-464F-AEEE-C45ACF9A780E}"/>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466B-464F-AEEE-C45ACF9A780E}"/>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466B-464F-AEEE-C45ACF9A780E}"/>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466B-464F-AEEE-C45ACF9A780E}"/>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466B-464F-AEEE-C45ACF9A780E}"/>
              </c:ext>
            </c:extLst>
          </c:dPt>
          <c:dLbls>
            <c:dLbl>
              <c:idx val="0"/>
              <c:layout>
                <c:manualLayout>
                  <c:x val="-0.15254457884379577"/>
                  <c:y val="0.17684989323368475"/>
                </c:manualLayout>
              </c:layout>
              <c:tx>
                <c:rich>
                  <a:bodyPr/>
                  <a:lstStyle/>
                  <a:p>
                    <a:fld id="{5AC74D3C-D7F3-4AE4-A9B3-5F8F841C950B}" type="VALUE">
                      <a:rPr lang="en-US" smtClean="0"/>
                      <a:pPr/>
                      <a:t>[VALUE]</a:t>
                    </a:fld>
                    <a:r>
                      <a:rPr lang="en-US"/>
                      <a:t> </a:t>
                    </a:r>
                    <a:r>
                      <a:rPr lang="en-US" err="1"/>
                      <a:t>mnkr</a:t>
                    </a:r>
                    <a:br>
                      <a:rPr lang="en-US"/>
                    </a:br>
                    <a:fld id="{6632BDE5-CAA0-46B7-87FA-A644FECD2C91}" type="PERCENTAGE">
                      <a:rPr lang="en-US" baseline="0" smtClean="0"/>
                      <a:pPr/>
                      <a:t>[PERCENTAGE]</a:t>
                    </a:fld>
                    <a:endParaRPr lang="en-US"/>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66B-464F-AEEE-C45ACF9A780E}"/>
                </c:ext>
              </c:extLst>
            </c:dLbl>
            <c:dLbl>
              <c:idx val="1"/>
              <c:layout>
                <c:manualLayout>
                  <c:x val="-0.12513133281053224"/>
                  <c:y val="-0.21969379754437482"/>
                </c:manualLayout>
              </c:layout>
              <c:tx>
                <c:rich>
                  <a:bodyPr/>
                  <a:lstStyle/>
                  <a:p>
                    <a:fld id="{E63F8D6A-0365-467F-B565-E96A9129D3E8}" type="VALUE">
                      <a:rPr lang="en-US" sz="1400" b="0" smtClean="0"/>
                      <a:pPr/>
                      <a:t>[VALUE]</a:t>
                    </a:fld>
                    <a:r>
                      <a:rPr lang="en-US" sz="1400" b="0"/>
                      <a:t> </a:t>
                    </a:r>
                    <a:r>
                      <a:rPr lang="en-US" sz="1400" b="0" err="1"/>
                      <a:t>mnkr</a:t>
                    </a:r>
                    <a:br>
                      <a:rPr lang="en-US" sz="1400" b="0"/>
                    </a:br>
                    <a:fld id="{33AC479D-5979-4158-A711-E8FE2CCD199D}" type="PERCENTAGE">
                      <a:rPr lang="en-US" sz="1400" b="0" baseline="0" smtClean="0"/>
                      <a:pPr/>
                      <a:t>[PERCENTAGE]</a:t>
                    </a:fld>
                    <a:endParaRPr lang="en-US" sz="1400" b="0"/>
                  </a:p>
                </c:rich>
              </c:tx>
              <c:dLblPos val="bestFit"/>
              <c:showLegendKey val="0"/>
              <c:showVal val="1"/>
              <c:showCatName val="0"/>
              <c:showSerName val="0"/>
              <c:showPercent val="1"/>
              <c:showBubbleSize val="0"/>
              <c:extLst>
                <c:ext xmlns:c15="http://schemas.microsoft.com/office/drawing/2012/chart" uri="{CE6537A1-D6FC-4f65-9D91-7224C49458BB}">
                  <c15:layout>
                    <c:manualLayout>
                      <c:w val="0.111109375"/>
                      <c:h val="9.8578118935893272E-2"/>
                    </c:manualLayout>
                  </c15:layout>
                  <c15:dlblFieldTable/>
                  <c15:showDataLabelsRange val="0"/>
                </c:ext>
                <c:ext xmlns:c16="http://schemas.microsoft.com/office/drawing/2014/chart" uri="{C3380CC4-5D6E-409C-BE32-E72D297353CC}">
                  <c16:uniqueId val="{00000003-466B-464F-AEEE-C45ACF9A780E}"/>
                </c:ext>
              </c:extLst>
            </c:dLbl>
            <c:dLbl>
              <c:idx val="2"/>
              <c:layout>
                <c:manualLayout>
                  <c:x val="0.14674050993384019"/>
                  <c:y val="-0.15215250900840785"/>
                </c:manualLayout>
              </c:layout>
              <c:tx>
                <c:rich>
                  <a:bodyPr/>
                  <a:lstStyle/>
                  <a:p>
                    <a:fld id="{7FEA0D9D-260E-4705-9657-CF27A52A9CFE}" type="VALUE">
                      <a:rPr lang="en-US" smtClean="0"/>
                      <a:pPr/>
                      <a:t>[VALUE]</a:t>
                    </a:fld>
                    <a:r>
                      <a:rPr lang="en-US"/>
                      <a:t> mnkr</a:t>
                    </a:r>
                    <a:endParaRPr lang="en-US" baseline="0"/>
                  </a:p>
                  <a:p>
                    <a:fld id="{4C286779-642D-43D6-86F2-046B6D221D66}" type="PERCENTAGE">
                      <a:rPr lang="en-US" baseline="0" smtClean="0"/>
                      <a:pPr/>
                      <a:t>[PERCENTAGE]</a:t>
                    </a:fld>
                    <a:endParaRPr lang="en-US"/>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66B-464F-AEEE-C45ACF9A780E}"/>
                </c:ext>
              </c:extLst>
            </c:dLbl>
            <c:dLbl>
              <c:idx val="3"/>
              <c:layout>
                <c:manualLayout>
                  <c:x val="0.12829674946450398"/>
                  <c:y val="7.9370746029627653E-2"/>
                </c:manualLayout>
              </c:layout>
              <c:tx>
                <c:rich>
                  <a:bodyPr/>
                  <a:lstStyle/>
                  <a:p>
                    <a:fld id="{753C9651-6DC1-42AC-8BCE-42785D90BD0F}" type="VALUE">
                      <a:rPr lang="en-US" smtClean="0"/>
                      <a:pPr/>
                      <a:t>[VALUE]</a:t>
                    </a:fld>
                    <a:r>
                      <a:rPr lang="en-US"/>
                      <a:t> mnkr</a:t>
                    </a:r>
                  </a:p>
                  <a:p>
                    <a:fld id="{26CE8205-DB35-49F1-B764-23428F052921}" type="PERCENTAGE">
                      <a:rPr lang="en-US" baseline="0" smtClean="0"/>
                      <a:pPr/>
                      <a:t>[PERCENTAGE]</a:t>
                    </a:fld>
                    <a:endParaRPr lang="en-US"/>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66B-464F-AEEE-C45ACF9A780E}"/>
                </c:ext>
              </c:extLst>
            </c:dLbl>
            <c:dLbl>
              <c:idx val="4"/>
              <c:layout>
                <c:manualLayout>
                  <c:x val="7.9649360236220476E-2"/>
                  <c:y val="0.10308457781221837"/>
                </c:manualLayout>
              </c:layout>
              <c:tx>
                <c:rich>
                  <a:bodyPr/>
                  <a:lstStyle/>
                  <a:p>
                    <a:fld id="{5025D4A6-18ED-4EA0-8EE0-30A2C3CEEAD2}" type="VALUE">
                      <a:rPr lang="en-US" smtClean="0"/>
                      <a:pPr/>
                      <a:t>[VALUE]</a:t>
                    </a:fld>
                    <a:r>
                      <a:rPr lang="en-US"/>
                      <a:t> </a:t>
                    </a:r>
                    <a:r>
                      <a:rPr lang="en-US" err="1"/>
                      <a:t>mnkr</a:t>
                    </a:r>
                    <a:endParaRPr lang="en-US"/>
                  </a:p>
                  <a:p>
                    <a:fld id="{E8A3B299-2576-40DA-B608-1EB9428F2CBA}" type="PERCENTAGE">
                      <a:rPr lang="en-US" baseline="0" smtClean="0"/>
                      <a:pPr/>
                      <a:t>[PERCENTAGE]</a:t>
                    </a:fld>
                    <a:endParaRPr lang="en-US"/>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466B-464F-AEEE-C45ACF9A780E}"/>
                </c:ext>
              </c:extLst>
            </c:dLbl>
            <c:dLbl>
              <c:idx val="5"/>
              <c:layout>
                <c:manualLayout>
                  <c:x val="6.7168922244094431E-2"/>
                  <c:y val="0.17728437639736855"/>
                </c:manualLayout>
              </c:layout>
              <c:tx>
                <c:rich>
                  <a:bodyPr/>
                  <a:lstStyle/>
                  <a:p>
                    <a:fld id="{3EB8856B-CA40-4A6D-BBC9-EBF27D4BBFA1}" type="VALUE">
                      <a:rPr lang="en-US" smtClean="0"/>
                      <a:pPr/>
                      <a:t>[VALUE]</a:t>
                    </a:fld>
                    <a:r>
                      <a:rPr lang="en-US"/>
                      <a:t> </a:t>
                    </a:r>
                    <a:r>
                      <a:rPr lang="en-US" err="1"/>
                      <a:t>mnkr</a:t>
                    </a:r>
                    <a:endParaRPr lang="en-US"/>
                  </a:p>
                  <a:p>
                    <a:fld id="{9DD308C7-D063-4ACC-B27A-F6DBB39DD612}" type="PERCENTAGE">
                      <a:rPr lang="en-US" baseline="0" smtClean="0"/>
                      <a:pPr/>
                      <a:t>[PERCENTAGE]</a:t>
                    </a:fld>
                    <a:endParaRPr lang="en-US"/>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466B-464F-AEEE-C45ACF9A780E}"/>
                </c:ext>
              </c:extLst>
            </c:dLbl>
            <c:dLbl>
              <c:idx val="6"/>
              <c:layout>
                <c:manualLayout>
                  <c:x val="1.9892593503937007E-2"/>
                  <c:y val="4.7750858283042673E-2"/>
                </c:manualLayout>
              </c:layout>
              <c:tx>
                <c:rich>
                  <a:bodyPr/>
                  <a:lstStyle/>
                  <a:p>
                    <a:fld id="{8C649003-9BB8-4D48-A653-1E04B1D55CDA}" type="VALUE">
                      <a:rPr lang="en-US" smtClean="0"/>
                      <a:pPr/>
                      <a:t>[VALUE]</a:t>
                    </a:fld>
                    <a:r>
                      <a:rPr lang="en-US"/>
                      <a:t> </a:t>
                    </a:r>
                    <a:r>
                      <a:rPr lang="en-US" err="1"/>
                      <a:t>mnkr</a:t>
                    </a:r>
                    <a:endParaRPr lang="en-US"/>
                  </a:p>
                  <a:p>
                    <a:fld id="{AB699EA1-E379-4B31-9B9A-6E8DC3FD5B1C}" type="PERCENTAGE">
                      <a:rPr lang="en-US" baseline="0" smtClean="0"/>
                      <a:pPr/>
                      <a:t>[PERCENTAGE]</a:t>
                    </a:fld>
                    <a:endParaRPr lang="en-US"/>
                  </a:p>
                </c:rich>
              </c:tx>
              <c:dLblPos val="bestFit"/>
              <c:showLegendKey val="0"/>
              <c:showVal val="1"/>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466B-464F-AEEE-C45ACF9A780E}"/>
                </c:ext>
              </c:extLst>
            </c:dLbl>
            <c:spPr>
              <a:solidFill>
                <a:schemeClr val="bg1"/>
              </a:solid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sv-SE"/>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Blad1!$A$2:$A$8</c:f>
              <c:strCache>
                <c:ptCount val="7"/>
                <c:pt idx="0">
                  <c:v>Entreprenad</c:v>
                </c:pt>
                <c:pt idx="1">
                  <c:v>Professionella tjänster</c:v>
                </c:pt>
                <c:pt idx="2">
                  <c:v>IT</c:v>
                </c:pt>
                <c:pt idx="3">
                  <c:v>Övriga kategorier</c:v>
                </c:pt>
                <c:pt idx="4">
                  <c:v>Förbrukningsmaterial</c:v>
                </c:pt>
                <c:pt idx="5">
                  <c:v>Transporter</c:v>
                </c:pt>
                <c:pt idx="6">
                  <c:v>Mat och livsmedel</c:v>
                </c:pt>
              </c:strCache>
            </c:strRef>
          </c:cat>
          <c:val>
            <c:numRef>
              <c:f>Blad1!$B$2:$B$8</c:f>
              <c:numCache>
                <c:formatCode>General</c:formatCode>
                <c:ptCount val="7"/>
                <c:pt idx="0">
                  <c:v>250</c:v>
                </c:pt>
                <c:pt idx="1">
                  <c:v>250</c:v>
                </c:pt>
                <c:pt idx="2">
                  <c:v>155</c:v>
                </c:pt>
                <c:pt idx="3">
                  <c:v>120</c:v>
                </c:pt>
                <c:pt idx="4">
                  <c:v>50</c:v>
                </c:pt>
                <c:pt idx="5">
                  <c:v>45</c:v>
                </c:pt>
                <c:pt idx="6">
                  <c:v>20</c:v>
                </c:pt>
              </c:numCache>
            </c:numRef>
          </c:val>
          <c:extLst>
            <c:ext xmlns:c16="http://schemas.microsoft.com/office/drawing/2014/chart" uri="{C3380CC4-5D6E-409C-BE32-E72D297353CC}">
              <c16:uniqueId val="{00000014-466B-464F-AEEE-C45ACF9A780E}"/>
            </c:ext>
          </c:extLst>
        </c:ser>
        <c:ser>
          <c:idx val="1"/>
          <c:order val="1"/>
          <c:tx>
            <c:strRef>
              <c:f>Blad1!$C$1</c:f>
              <c:strCache>
                <c:ptCount val="1"/>
                <c:pt idx="0">
                  <c:v>procent</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F-0D05-4956-934F-65F0B7EB709F}"/>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1-0D05-4956-934F-65F0B7EB709F}"/>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3-0D05-4956-934F-65F0B7EB709F}"/>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5-0D05-4956-934F-65F0B7EB709F}"/>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7-0D05-4956-934F-65F0B7EB709F}"/>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9-0D05-4956-934F-65F0B7EB709F}"/>
              </c:ext>
            </c:extLst>
          </c:dPt>
          <c:dPt>
            <c:idx val="6"/>
            <c:bubble3D val="0"/>
            <c:spPr>
              <a:solidFill>
                <a:schemeClr val="accent1">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B-0D05-4956-934F-65F0B7EB709F}"/>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sv-SE"/>
              </a:p>
            </c:txPr>
            <c:dLblPos val="ctr"/>
            <c:showLegendKey val="0"/>
            <c:showVal val="1"/>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Blad1!$A$2:$A$8</c:f>
              <c:strCache>
                <c:ptCount val="7"/>
                <c:pt idx="0">
                  <c:v>Entreprenad</c:v>
                </c:pt>
                <c:pt idx="1">
                  <c:v>Professionella tjänster</c:v>
                </c:pt>
                <c:pt idx="2">
                  <c:v>IT</c:v>
                </c:pt>
                <c:pt idx="3">
                  <c:v>Övriga kategorier</c:v>
                </c:pt>
                <c:pt idx="4">
                  <c:v>Förbrukningsmaterial</c:v>
                </c:pt>
                <c:pt idx="5">
                  <c:v>Transporter</c:v>
                </c:pt>
                <c:pt idx="6">
                  <c:v>Mat och livsmedel</c:v>
                </c:pt>
              </c:strCache>
            </c:strRef>
          </c:cat>
          <c:val>
            <c:numRef>
              <c:f>Blad1!$C$2:$C$8</c:f>
              <c:numCache>
                <c:formatCode>0%</c:formatCode>
                <c:ptCount val="7"/>
                <c:pt idx="0">
                  <c:v>0.25</c:v>
                </c:pt>
                <c:pt idx="1">
                  <c:v>0.25</c:v>
                </c:pt>
                <c:pt idx="2">
                  <c:v>0.15</c:v>
                </c:pt>
                <c:pt idx="3">
                  <c:v>0.12</c:v>
                </c:pt>
                <c:pt idx="4">
                  <c:v>0.05</c:v>
                </c:pt>
                <c:pt idx="5">
                  <c:v>0.05</c:v>
                </c:pt>
                <c:pt idx="6">
                  <c:v>0.02</c:v>
                </c:pt>
              </c:numCache>
            </c:numRef>
          </c:val>
          <c:extLst>
            <c:ext xmlns:c16="http://schemas.microsoft.com/office/drawing/2014/chart" uri="{C3380CC4-5D6E-409C-BE32-E72D297353CC}">
              <c16:uniqueId val="{00000015-466B-464F-AEEE-C45ACF9A780E}"/>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800" b="0" i="0" u="none" strike="noStrike" kern="1200" baseline="0">
              <a:solidFill>
                <a:schemeClr val="dk1">
                  <a:lumMod val="75000"/>
                  <a:lumOff val="25000"/>
                </a:schemeClr>
              </a:solidFill>
              <a:latin typeface="+mn-lt"/>
              <a:ea typeface="+mn-ea"/>
              <a:cs typeface="+mn-cs"/>
            </a:defRPr>
          </a:pPr>
          <a:endParaRPr lang="sv-S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16A953-909E-0442-8772-67DAD1A9B8A4}" type="datetimeFigureOut">
              <a:rPr lang="sv-SE" smtClean="0"/>
              <a:t>2025-12-11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B473DD-EFE9-BE41-8E83-32337D6D47A0}" type="slidenum">
              <a:rPr lang="sv-SE" smtClean="0"/>
              <a:t>‹#›</a:t>
            </a:fld>
            <a:endParaRPr lang="sv-SE"/>
          </a:p>
        </p:txBody>
      </p:sp>
    </p:spTree>
    <p:extLst>
      <p:ext uri="{BB962C8B-B14F-4D97-AF65-F5344CB8AC3E}">
        <p14:creationId xmlns:p14="http://schemas.microsoft.com/office/powerpoint/2010/main" val="2200979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upphandlingsmyndigheten.se/styra-och-leda-inkopsverksamhet/andamalsenliga-inkopsorganisationer/inkopsstyrning-i-ledningssystemet/"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upphandlingsmyndigheten.se/styra-och-leda-inkopsverksamhet/andamalsenliga-inkopsorganisationer/"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1</a:t>
            </a:fld>
            <a:endParaRPr lang="sv-SE"/>
          </a:p>
        </p:txBody>
      </p:sp>
    </p:spTree>
    <p:extLst>
      <p:ext uri="{BB962C8B-B14F-4D97-AF65-F5344CB8AC3E}">
        <p14:creationId xmlns:p14="http://schemas.microsoft.com/office/powerpoint/2010/main" val="1175889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en-US" sz="1600" b="1" baseline="0">
                <a:ea typeface="Calibri"/>
                <a:cs typeface="Calibri"/>
              </a:rPr>
              <a:t>Talmanus:</a:t>
            </a:r>
          </a:p>
          <a:p>
            <a:r>
              <a:rPr lang="sv-SE" sz="1600" baseline="0"/>
              <a:t>Hela samhällets ökade fokus på målstyrning och kraven på resultat inom offentlig verksamhet har sin utgångspunkt i att det sammanlagda värdet av den offentliga upphandlingen i Sverige är över 1000 miljarder varje år.</a:t>
            </a:r>
          </a:p>
          <a:p>
            <a:endParaRPr lang="en-US" sz="1600" baseline="0"/>
          </a:p>
          <a:p>
            <a:r>
              <a:rPr lang="sv-SE" sz="1600" baseline="0"/>
              <a:t>Kategoristyrning är ett arbetssätt som lever upp till förväntningarna som kommer med det ökade fokuset.</a:t>
            </a:r>
            <a:endParaRPr lang="en-US" sz="1600" baseline="0"/>
          </a:p>
          <a:p>
            <a:r>
              <a:rPr lang="sv-SE" sz="1600" baseline="0"/>
              <a:t>Det handlar både om att påverka kostnaderna och om att få genomslag för organisationens strategiska prioriteringar hela vägen ner till varje enskilt inköp.</a:t>
            </a:r>
            <a:endParaRPr lang="en-US" sz="1600" baseline="0">
              <a:ea typeface="Calibri"/>
              <a:cs typeface="Calibri"/>
            </a:endParaRPr>
          </a:p>
          <a:p>
            <a:endParaRPr lang="en-US" sz="1600" baseline="0">
              <a:ea typeface="Calibri"/>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10</a:t>
            </a:fld>
            <a:endParaRPr lang="sv-SE"/>
          </a:p>
        </p:txBody>
      </p:sp>
    </p:spTree>
    <p:extLst>
      <p:ext uri="{BB962C8B-B14F-4D97-AF65-F5344CB8AC3E}">
        <p14:creationId xmlns:p14="http://schemas.microsoft.com/office/powerpoint/2010/main" val="2567018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905B2-CE0B-E2BB-D0F2-AE4B70076BD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ED84B85-4FE3-4FF6-2758-A217F581FBFA}"/>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BDF2AF8A-BBCE-CCDB-9135-93C998A26115}"/>
              </a:ext>
            </a:extLst>
          </p:cNvPr>
          <p:cNvSpPr>
            <a:spLocks noGrp="1"/>
          </p:cNvSpPr>
          <p:nvPr>
            <p:ph type="body" idx="1"/>
          </p:nvPr>
        </p:nvSpPr>
        <p:spPr/>
        <p:txBody>
          <a:bodyPr/>
          <a:lstStyle/>
          <a:p>
            <a:pPr>
              <a:defRPr/>
            </a:pPr>
            <a:r>
              <a:rPr lang="sv-SE" sz="1600" b="1" baseline="0"/>
              <a:t>Talmanus:</a:t>
            </a:r>
            <a:endParaRPr lang="sv-SE" sz="1600" b="1" baseline="0">
              <a:ea typeface="Calibri"/>
              <a:cs typeface="Calibri"/>
            </a:endParaRPr>
          </a:p>
          <a:p>
            <a:pPr>
              <a:defRPr/>
            </a:pPr>
            <a:r>
              <a:rPr lang="sv-SE" sz="1600" baseline="0"/>
              <a:t>Inköp är ett viktigt verktyg för att nå både verksamhetens mål liksom samhällsmål.</a:t>
            </a:r>
            <a:endParaRPr lang="sv-SE" sz="1600" baseline="0">
              <a:ea typeface="Calibri"/>
              <a:cs typeface="Calibri"/>
            </a:endParaRPr>
          </a:p>
          <a:p>
            <a:pPr>
              <a:defRPr/>
            </a:pPr>
            <a:endParaRPr lang="sv-SE" sz="1600" baseline="0"/>
          </a:p>
          <a:p>
            <a:pPr>
              <a:defRPr/>
            </a:pPr>
            <a:r>
              <a:rPr lang="sv-SE" sz="1600" baseline="0"/>
              <a:t>Genom ett mer strategiskt angreppssätt – </a:t>
            </a:r>
            <a:r>
              <a:rPr lang="sv-SE" sz="1600" b="1" baseline="0"/>
              <a:t>kategoristyrning</a:t>
            </a:r>
            <a:r>
              <a:rPr lang="sv-SE" sz="1600" baseline="0"/>
              <a:t> – kan inköpen möjliggöra att fokus läggs på de frågor som är allra viktigast för oss och vår organisation.</a:t>
            </a:r>
            <a:r>
              <a:rPr lang="sv-SE" sz="1600" u="sng" baseline="0">
                <a:solidFill>
                  <a:srgbClr val="0078D4"/>
                </a:solidFill>
              </a:rPr>
              <a:t> </a:t>
            </a:r>
            <a:r>
              <a:rPr lang="sv-SE" sz="1600" baseline="0"/>
              <a:t>Kategoristyrning är inte bara något som passar näringslivet, det finns många bra exempel även inom kommuner, regioner och myndigheter.</a:t>
            </a:r>
          </a:p>
          <a:p>
            <a:pPr>
              <a:defRPr/>
            </a:pPr>
            <a:endParaRPr lang="sv-SE" sz="1600" baseline="0"/>
          </a:p>
          <a:p>
            <a:pPr>
              <a:defRPr/>
            </a:pPr>
            <a:r>
              <a:rPr lang="sv-SE" sz="1600" baseline="0"/>
              <a:t>Genom att utveckla hur vi arbetar med inköpen kan vi även frigöra tid, pengar och resurser till kärnverksamheten.</a:t>
            </a:r>
            <a:endParaRPr lang="sv-SE" sz="1600" baseline="0">
              <a:ea typeface="Calibri" panose="020F0502020204030204"/>
              <a:cs typeface="Calibri" panose="020F0502020204030204"/>
            </a:endParaRPr>
          </a:p>
          <a:p>
            <a:pPr>
              <a:defRPr/>
            </a:pPr>
            <a:r>
              <a:rPr lang="sv-SE" sz="1600" baseline="0"/>
              <a:t>Inköpen blir en möjliggörare för att: </a:t>
            </a:r>
            <a:endParaRPr lang="sv-SE" sz="1600" baseline="0">
              <a:ea typeface="Calibri" panose="020F0502020204030204"/>
              <a:cs typeface="Calibri" panose="020F0502020204030204"/>
            </a:endParaRPr>
          </a:p>
          <a:p>
            <a:pPr marL="171450" indent="-171450">
              <a:buFont typeface="Symbol"/>
              <a:buChar char="•"/>
              <a:defRPr/>
            </a:pPr>
            <a:r>
              <a:rPr lang="sv-SE" sz="1600" baseline="0"/>
              <a:t>Skapa kostnadskontroll och effektivitet.</a:t>
            </a:r>
          </a:p>
          <a:p>
            <a:pPr marL="171450" indent="-171450">
              <a:buFont typeface="Symbol"/>
              <a:buChar char="•"/>
              <a:defRPr/>
            </a:pPr>
            <a:r>
              <a:rPr lang="sv-SE" sz="1600" baseline="0"/>
              <a:t>Ge största möjliga valuta per inköpskrona.</a:t>
            </a:r>
          </a:p>
          <a:p>
            <a:pPr marL="171450" indent="-171450">
              <a:buFont typeface="Symbol"/>
              <a:buChar char="•"/>
              <a:defRPr/>
            </a:pPr>
            <a:r>
              <a:rPr lang="sv-SE" sz="1600" baseline="0"/>
              <a:t>Driva samhällsutveckling.</a:t>
            </a:r>
          </a:p>
          <a:p>
            <a:pPr marL="171450" indent="-171450">
              <a:buFont typeface="Symbol"/>
              <a:buChar char="•"/>
              <a:defRPr/>
            </a:pPr>
            <a:r>
              <a:rPr lang="sv-SE" sz="1600" baseline="0"/>
              <a:t>Bidra till social, miljömässig och ekonomisk hållbarhet.</a:t>
            </a:r>
          </a:p>
          <a:p>
            <a:pPr marL="171450" indent="-171450">
              <a:buFont typeface="Symbol"/>
              <a:buChar char="•"/>
              <a:defRPr/>
            </a:pPr>
            <a:r>
              <a:rPr lang="sv-SE" sz="1600" baseline="0"/>
              <a:t>Säkerställa robusthet och försörjning.</a:t>
            </a:r>
          </a:p>
          <a:p>
            <a:pPr marL="0" marR="0" lvl="0" indent="0" algn="l" defTabSz="914400" rtl="0" eaLnBrk="1" fontAlgn="auto" latinLnBrk="0" hangingPunct="1">
              <a:lnSpc>
                <a:spcPct val="100000"/>
              </a:lnSpc>
              <a:spcBef>
                <a:spcPts val="0"/>
              </a:spcBef>
              <a:spcAft>
                <a:spcPts val="0"/>
              </a:spcAft>
              <a:buClrTx/>
              <a:buSzTx/>
              <a:buFont typeface="Symbol"/>
              <a:buNone/>
              <a:tabLst/>
              <a:defRPr/>
            </a:pPr>
            <a:endParaRPr lang="sv-SE" sz="16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Symbol"/>
              <a:buNone/>
              <a:tabLst/>
              <a:defRPr/>
            </a:pPr>
            <a:r>
              <a:rPr lang="sv-SE" sz="1600" kern="1200">
                <a:solidFill>
                  <a:schemeClr val="tx1"/>
                </a:solidFill>
                <a:effectLst/>
                <a:latin typeface="+mn-lt"/>
                <a:ea typeface="+mn-ea"/>
                <a:cs typeface="+mn-cs"/>
              </a:rPr>
              <a:t>En viktig möjliggörare för att kunna utveckla inköpen till ett strategiskt verktyg och arbeta kategoristyrt är att bygga en stabil grund för verksamheten.</a:t>
            </a:r>
          </a:p>
          <a:p>
            <a:pPr marL="0" marR="0" lvl="0" indent="0" algn="l" defTabSz="914400" rtl="0" eaLnBrk="1" fontAlgn="auto" latinLnBrk="0" hangingPunct="1">
              <a:lnSpc>
                <a:spcPct val="100000"/>
              </a:lnSpc>
              <a:spcBef>
                <a:spcPts val="0"/>
              </a:spcBef>
              <a:spcAft>
                <a:spcPts val="0"/>
              </a:spcAft>
              <a:buClrTx/>
              <a:buSzTx/>
              <a:buFont typeface="Symbol"/>
              <a:buNone/>
              <a:tabLst/>
              <a:defRPr/>
            </a:pPr>
            <a:r>
              <a:rPr lang="sv-SE" sz="1600" kern="1200">
                <a:solidFill>
                  <a:schemeClr val="tx1"/>
                </a:solidFill>
                <a:effectLst/>
                <a:latin typeface="+mn-lt"/>
                <a:ea typeface="+mn-ea"/>
                <a:cs typeface="+mn-cs"/>
              </a:rPr>
              <a:t>Det innebär att utforma en inköpsstyrning som sätter ramen och skapar förutsättningar för att inköpsfrågorna kan bidra till att förbättra verksamheten på längre sikt.</a:t>
            </a:r>
          </a:p>
          <a:p>
            <a:pPr marL="0" marR="0" lvl="0" indent="0" algn="l" defTabSz="914400" rtl="0" eaLnBrk="1" fontAlgn="auto" latinLnBrk="0" hangingPunct="1">
              <a:lnSpc>
                <a:spcPct val="100000"/>
              </a:lnSpc>
              <a:spcBef>
                <a:spcPts val="0"/>
              </a:spcBef>
              <a:spcAft>
                <a:spcPts val="0"/>
              </a:spcAft>
              <a:buClrTx/>
              <a:buSzTx/>
              <a:buFont typeface="Symbol"/>
              <a:buNone/>
              <a:tabLst/>
              <a:defRPr/>
            </a:pPr>
            <a:endParaRPr lang="sv-SE" sz="16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Symbol"/>
              <a:buNone/>
              <a:tabLst/>
              <a:defRPr/>
            </a:pPr>
            <a:r>
              <a:rPr lang="sv-SE" sz="1600" kern="1200">
                <a:solidFill>
                  <a:schemeClr val="tx1"/>
                </a:solidFill>
                <a:effectLst/>
                <a:latin typeface="+mn-lt"/>
                <a:ea typeface="+mn-ea"/>
                <a:cs typeface="+mn-cs"/>
              </a:rPr>
              <a:t>Låt oss titta närmre på vilka förutsättningar som krävs.</a:t>
            </a:r>
          </a:p>
        </p:txBody>
      </p:sp>
      <p:sp>
        <p:nvSpPr>
          <p:cNvPr id="4" name="Platshållare för bildnummer 3">
            <a:extLst>
              <a:ext uri="{FF2B5EF4-FFF2-40B4-BE49-F238E27FC236}">
                <a16:creationId xmlns:a16="http://schemas.microsoft.com/office/drawing/2014/main" id="{10C1027A-726D-007A-F7C7-A24E4EA4A663}"/>
              </a:ext>
            </a:extLst>
          </p:cNvPr>
          <p:cNvSpPr>
            <a:spLocks noGrp="1"/>
          </p:cNvSpPr>
          <p:nvPr>
            <p:ph type="sldNum" sz="quarter" idx="5"/>
          </p:nvPr>
        </p:nvSpPr>
        <p:spPr/>
        <p:txBody>
          <a:bodyPr/>
          <a:lstStyle/>
          <a:p>
            <a:fld id="{ACB473DD-EFE9-BE41-8E83-32337D6D47A0}" type="slidenum">
              <a:rPr lang="sv-SE" smtClean="0"/>
              <a:t>11</a:t>
            </a:fld>
            <a:endParaRPr lang="sv-SE"/>
          </a:p>
        </p:txBody>
      </p:sp>
    </p:spTree>
    <p:extLst>
      <p:ext uri="{BB962C8B-B14F-4D97-AF65-F5344CB8AC3E}">
        <p14:creationId xmlns:p14="http://schemas.microsoft.com/office/powerpoint/2010/main" val="225761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sz="1600" b="1" baseline="0"/>
              <a:t>Talmanus:</a:t>
            </a:r>
            <a:endParaRPr lang="sv-SE" sz="1600" b="1" baseline="0">
              <a:ea typeface="Calibri"/>
              <a:cs typeface="Calibri"/>
            </a:endParaRPr>
          </a:p>
          <a:p>
            <a:r>
              <a:rPr lang="sv-SE" sz="1600" b="1" baseline="0"/>
              <a:t>Kategoristyrning </a:t>
            </a:r>
            <a:r>
              <a:rPr lang="sv-SE" sz="1600" baseline="0"/>
              <a:t>är en metod för att driva ett </a:t>
            </a:r>
            <a:r>
              <a:rPr lang="sv-SE" sz="1600" b="1" baseline="0"/>
              <a:t>strategiskt inköpsarbete</a:t>
            </a:r>
            <a:r>
              <a:rPr lang="sv-SE" sz="1600" baseline="0"/>
              <a:t>. Det strategiska inköpsarbetet är beroende av ett ramverk som kallas </a:t>
            </a:r>
            <a:r>
              <a:rPr lang="sv-SE" sz="1600" b="1" baseline="0"/>
              <a:t>inköpsstyrning</a:t>
            </a:r>
            <a:r>
              <a:rPr lang="sv-SE" sz="1600" baseline="0"/>
              <a:t>.</a:t>
            </a:r>
            <a:endParaRPr lang="en-US" sz="1600" baseline="0">
              <a:ea typeface="Calibri"/>
              <a:cs typeface="Calibri"/>
            </a:endParaRPr>
          </a:p>
          <a:p>
            <a:r>
              <a:rPr lang="sv-SE" sz="1600" baseline="0"/>
              <a:t>De tre delarna, inköpsstyrning, strategiskt inköpsarbete och kategoristyrning, är beroende av varandra och jag ska nu visa hur.</a:t>
            </a:r>
          </a:p>
          <a:p>
            <a:endParaRPr lang="sv-SE" sz="1600" baseline="0"/>
          </a:p>
          <a:p>
            <a:r>
              <a:rPr lang="sv-SE" sz="1600" b="1" baseline="0"/>
              <a:t>Instuderingsmaterial för dig som presenterar:</a:t>
            </a:r>
            <a:endParaRPr lang="sv-SE" sz="1600" b="0" baseline="0">
              <a:ea typeface="Calibri"/>
              <a:cs typeface="Calibri"/>
            </a:endParaRPr>
          </a:p>
          <a:p>
            <a:pPr marL="228600" indent="-228600">
              <a:buAutoNum type="arabicPeriod"/>
            </a:pPr>
            <a:r>
              <a:rPr lang="sv-SE" sz="1600" baseline="0"/>
              <a:t>Beskrivning av Modellen för det offentliga inköpssystemet: </a:t>
            </a:r>
            <a:r>
              <a:rPr lang="sv-SE" sz="1600" u="sng" baseline="0" err="1"/>
              <a:t>https</a:t>
            </a:r>
            <a:r>
              <a:rPr lang="sv-SE" sz="1600" u="sng" baseline="0"/>
              <a:t>://</a:t>
            </a:r>
            <a:r>
              <a:rPr lang="sv-SE" sz="1600" u="sng" baseline="0" err="1"/>
              <a:t>www.upphandlingsmyndigheten.se</a:t>
            </a:r>
            <a:r>
              <a:rPr lang="sv-SE" sz="1600" u="sng" baseline="0"/>
              <a:t>/styra-och-leda-</a:t>
            </a:r>
            <a:r>
              <a:rPr lang="sv-SE" sz="1600" u="sng" baseline="0" err="1"/>
              <a:t>inkopsverksamhet</a:t>
            </a:r>
            <a:r>
              <a:rPr lang="sv-SE" sz="1600" u="sng" baseline="0"/>
              <a:t>/modell-offentliga-</a:t>
            </a:r>
            <a:r>
              <a:rPr lang="sv-SE" sz="1600" u="sng" baseline="0" err="1"/>
              <a:t>inkopssystemet</a:t>
            </a:r>
            <a:r>
              <a:rPr lang="sv-SE" sz="1600" u="sng" baseline="0"/>
              <a:t>/</a:t>
            </a:r>
            <a:r>
              <a:rPr lang="sv-SE" sz="1600" baseline="0"/>
              <a:t> </a:t>
            </a:r>
          </a:p>
          <a:p>
            <a:pPr marL="0" indent="0">
              <a:buNone/>
            </a:pPr>
            <a:r>
              <a:rPr lang="sv-SE" sz="1600" baseline="0"/>
              <a:t>Du ska inte förklara eller beskriva modellen för ledningsgruppen, men den är grundläggande och återfinns längre fram i presentationen för kontext. Så det är bra att du känner till den och förstår hur de olika delarna samverkar.</a:t>
            </a:r>
          </a:p>
        </p:txBody>
      </p:sp>
      <p:sp>
        <p:nvSpPr>
          <p:cNvPr id="4" name="Platshållare för bildnummer 3"/>
          <p:cNvSpPr>
            <a:spLocks noGrp="1"/>
          </p:cNvSpPr>
          <p:nvPr>
            <p:ph type="sldNum" sz="quarter" idx="5"/>
          </p:nvPr>
        </p:nvSpPr>
        <p:spPr/>
        <p:txBody>
          <a:bodyPr/>
          <a:lstStyle/>
          <a:p>
            <a:fld id="{ACB473DD-EFE9-BE41-8E83-32337D6D47A0}" type="slidenum">
              <a:rPr lang="sv-SE" smtClean="0"/>
              <a:t>12</a:t>
            </a:fld>
            <a:endParaRPr lang="sv-SE"/>
          </a:p>
        </p:txBody>
      </p:sp>
    </p:spTree>
    <p:extLst>
      <p:ext uri="{BB962C8B-B14F-4D97-AF65-F5344CB8AC3E}">
        <p14:creationId xmlns:p14="http://schemas.microsoft.com/office/powerpoint/2010/main" val="867467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sz="1600" b="1" baseline="0"/>
              <a:t>Talmanus:</a:t>
            </a:r>
            <a:endParaRPr lang="sv-SE" sz="1600" b="1" baseline="0">
              <a:ea typeface="Calibri"/>
              <a:cs typeface="Calibri"/>
            </a:endParaRPr>
          </a:p>
          <a:p>
            <a:r>
              <a:rPr lang="sv-SE" sz="1600" b="1" baseline="0"/>
              <a:t>Inköpsstyrning</a:t>
            </a:r>
            <a:r>
              <a:rPr lang="sv-SE" sz="1600" baseline="0"/>
              <a:t> är ramen som skapar förutsättningarna för att inköpen ska kunna spela en viktig roll i att uppnå verksamhetens mål. </a:t>
            </a:r>
            <a:endParaRPr lang="sv-SE" sz="1600" baseline="0">
              <a:ea typeface="Calibri"/>
              <a:cs typeface="Calibri"/>
            </a:endParaRPr>
          </a:p>
          <a:p>
            <a:endParaRPr lang="sv-SE" sz="1600" baseline="0"/>
          </a:p>
          <a:p>
            <a:r>
              <a:rPr lang="sv-SE" sz="1600" baseline="0"/>
              <a:t>Inköpsstyrning handlar om att </a:t>
            </a:r>
            <a:endParaRPr lang="sv-SE" sz="1600" baseline="0">
              <a:ea typeface="Calibri" panose="020F0502020204030204"/>
              <a:cs typeface="Calibri" panose="020F0502020204030204"/>
            </a:endParaRPr>
          </a:p>
          <a:p>
            <a:pPr marL="171450" indent="-171450">
              <a:buAutoNum type="arabicPeriod"/>
            </a:pPr>
            <a:r>
              <a:rPr lang="sv-SE" sz="1600" baseline="0"/>
              <a:t>koppla inköpen till organisationens mål och budget,</a:t>
            </a:r>
            <a:endParaRPr lang="sv-SE" sz="1600" baseline="0">
              <a:ea typeface="Calibri" panose="020F0502020204030204"/>
              <a:cs typeface="Calibri" panose="020F0502020204030204"/>
            </a:endParaRPr>
          </a:p>
          <a:p>
            <a:pPr marL="171450" indent="-171450">
              <a:buAutoNum type="arabicPeriod"/>
            </a:pPr>
            <a:r>
              <a:rPr lang="sv-SE" sz="1600" baseline="0"/>
              <a:t>bestämma roller och ansvar,</a:t>
            </a:r>
            <a:endParaRPr lang="sv-SE" sz="1600" baseline="0">
              <a:ea typeface="Calibri" panose="020F0502020204030204"/>
              <a:cs typeface="Calibri" panose="020F0502020204030204"/>
            </a:endParaRPr>
          </a:p>
          <a:p>
            <a:pPr marL="171450" indent="-171450">
              <a:buAutoNum type="arabicPeriod"/>
            </a:pPr>
            <a:r>
              <a:rPr lang="sv-SE" sz="1600" baseline="0"/>
              <a:t>och skapa kultur där inköp ses som en integrerad del av verksamheten.</a:t>
            </a:r>
            <a:endParaRPr lang="sv-SE" sz="1600" baseline="0">
              <a:ea typeface="Calibri" panose="020F0502020204030204"/>
              <a:cs typeface="Calibri" panose="020F0502020204030204"/>
            </a:endParaRPr>
          </a:p>
          <a:p>
            <a:endParaRPr lang="sv-SE" sz="1600" baseline="0"/>
          </a:p>
          <a:p>
            <a:r>
              <a:rPr lang="sv-SE" sz="1600" baseline="0"/>
              <a:t>Det innebär att organisera arbetet så att inköp kan användas proaktivt och bidra till långsiktiga förbättringar, effektiviseringar och i förlängningen samhällsnytta.</a:t>
            </a:r>
            <a:endParaRPr lang="sv-SE" sz="1600" baseline="0">
              <a:ea typeface="Calibri"/>
              <a:cs typeface="Calibri"/>
            </a:endParaRPr>
          </a:p>
          <a:p>
            <a:r>
              <a:rPr lang="sv-SE" sz="1600" baseline="0"/>
              <a:t>När man arbetar med att skapa en inköpsstyrning så är det av högsta vikt att påvisa inköpens betydelse i den egna organisationen.</a:t>
            </a:r>
          </a:p>
          <a:p>
            <a:r>
              <a:rPr lang="sv-SE" sz="1600" baseline="0"/>
              <a:t>Det här är något som många upphandlande organisationer brottas med.</a:t>
            </a:r>
          </a:p>
          <a:p>
            <a:endParaRPr lang="sv-SE" sz="1600" baseline="0"/>
          </a:p>
          <a:p>
            <a:r>
              <a:rPr lang="sv-SE" sz="1600" baseline="0"/>
              <a:t>Det är av högsta vikt att skapa ett synsätt där inköpens makt (den upphandlande organisationens kapacitet att påverka omvärlden genom sina ekonomiska flöden) och potential kopplas samman med möjligheten att driva verksamhetsutveckling.</a:t>
            </a:r>
          </a:p>
          <a:p>
            <a:r>
              <a:rPr lang="sv-SE" sz="1600" baseline="0"/>
              <a:t>Genom det påverka leverantörsmarknaden i en mer hållbar riktning och det blir lättare att uppnå organisationens övergripande mål. </a:t>
            </a:r>
            <a:endParaRPr lang="sv-SE" sz="1600" baseline="0">
              <a:ea typeface="Calibri"/>
              <a:cs typeface="Calibri"/>
            </a:endParaRPr>
          </a:p>
          <a:p>
            <a:endParaRPr lang="sv-SE" sz="1600" baseline="0"/>
          </a:p>
          <a:p>
            <a:r>
              <a:rPr lang="sv-SE" sz="1600" baseline="0"/>
              <a:t>Så vad betyder detta i praktiken? Det handlar bland annat om att:</a:t>
            </a:r>
            <a:endParaRPr lang="sv-SE" sz="1600" baseline="0">
              <a:ea typeface="Calibri"/>
              <a:cs typeface="Calibri"/>
            </a:endParaRPr>
          </a:p>
          <a:p>
            <a:pPr marL="171450" indent="-171450">
              <a:buAutoNum type="arabicPeriod"/>
            </a:pPr>
            <a:r>
              <a:rPr lang="sv-SE" sz="1600" baseline="0"/>
              <a:t>koppla ihop styrningen av inköpsverksamheten med den organisationsövergripande mål- och budgetprocessen (ledningsprocessen),</a:t>
            </a:r>
            <a:endParaRPr lang="sv-SE" sz="1600" baseline="0">
              <a:ea typeface="Calibri" panose="020F0502020204030204"/>
              <a:cs typeface="Calibri" panose="020F0502020204030204"/>
            </a:endParaRPr>
          </a:p>
          <a:p>
            <a:pPr marL="171450" indent="-171450">
              <a:buAutoNum type="arabicPeriod"/>
            </a:pPr>
            <a:r>
              <a:rPr lang="sv-SE" sz="1600" baseline="0"/>
              <a:t>skapa riktning och värdegrund för inköpsarbetet, </a:t>
            </a:r>
            <a:endParaRPr lang="sv-SE" sz="1600" baseline="0">
              <a:ea typeface="Calibri" panose="020F0502020204030204"/>
              <a:cs typeface="Calibri" panose="020F0502020204030204"/>
            </a:endParaRPr>
          </a:p>
          <a:p>
            <a:pPr marL="171450" indent="-171450">
              <a:buAutoNum type="arabicPeriod"/>
            </a:pPr>
            <a:r>
              <a:rPr lang="sv-SE" sz="1600" baseline="0"/>
              <a:t>bestämma hur inköpsverksamheten ska organiseras,</a:t>
            </a:r>
            <a:endParaRPr lang="sv-SE" sz="1600" baseline="0">
              <a:ea typeface="Calibri" panose="020F0502020204030204"/>
              <a:cs typeface="Calibri" panose="020F0502020204030204"/>
            </a:endParaRPr>
          </a:p>
          <a:p>
            <a:pPr marL="171450" indent="-171450">
              <a:buAutoNum type="arabicPeriod"/>
            </a:pPr>
            <a:r>
              <a:rPr lang="sv-SE" sz="1600" baseline="0"/>
              <a:t>fördela roller och ansvar,</a:t>
            </a:r>
            <a:endParaRPr lang="sv-SE" sz="1600" baseline="0">
              <a:ea typeface="Calibri" panose="020F0502020204030204"/>
              <a:cs typeface="Calibri" panose="020F0502020204030204"/>
            </a:endParaRPr>
          </a:p>
          <a:p>
            <a:pPr marL="171450" indent="-171450">
              <a:buAutoNum type="arabicPeriod"/>
            </a:pPr>
            <a:r>
              <a:rPr lang="sv-SE" sz="1600" baseline="0"/>
              <a:t>skapa ett synsätt som innebär att inköp ses som ett verktyg för måluppfyllelse,</a:t>
            </a:r>
            <a:endParaRPr lang="sv-SE" sz="1600" baseline="0">
              <a:ea typeface="Calibri" panose="020F0502020204030204"/>
              <a:cs typeface="Calibri" panose="020F0502020204030204"/>
            </a:endParaRPr>
          </a:p>
          <a:p>
            <a:pPr marL="171450" indent="-171450">
              <a:buAutoNum type="arabicPeriod"/>
            </a:pPr>
            <a:r>
              <a:rPr lang="sv-SE" sz="1600" baseline="0"/>
              <a:t>och säkerställa en digitaliserad inköpsverksamhet som stödjer styrningen.</a:t>
            </a:r>
            <a:endParaRPr lang="sv-SE" sz="1600" baseline="0">
              <a:ea typeface="Calibri" panose="020F0502020204030204"/>
              <a:cs typeface="Calibri" panose="020F0502020204030204"/>
            </a:endParaRPr>
          </a:p>
          <a:p>
            <a:endParaRPr lang="sv-SE" sz="1600" baseline="0"/>
          </a:p>
          <a:p>
            <a:r>
              <a:rPr lang="sv-SE" sz="1600" baseline="0"/>
              <a:t>Genom att befästa dessa aspekter i organisationens styrdokument för inköpsverksamheten blir styrningen av den en tydlig integrerad del av ledningssystemet – en styrfunktion som säkerställer att inköpen bidrar till verksamhetens mål, prioriteringar och värdeskapande.</a:t>
            </a:r>
            <a:endParaRPr lang="sv-SE" sz="1600" baseline="0">
              <a:ea typeface="Calibri"/>
              <a:cs typeface="Calibri"/>
            </a:endParaRPr>
          </a:p>
          <a:p>
            <a:endParaRPr lang="sv-SE" sz="1600" baseline="0"/>
          </a:p>
          <a:p>
            <a:r>
              <a:rPr lang="sv-SE" sz="1600" baseline="0"/>
              <a:t>Strategisk inköpsstyrning lägger alltså den grund som det strategiska inköpsarbetet vilar på.</a:t>
            </a:r>
            <a:endParaRPr lang="sv-SE" sz="1600" baseline="0">
              <a:ea typeface="Calibri"/>
              <a:cs typeface="Calibri"/>
            </a:endParaRPr>
          </a:p>
          <a:p>
            <a:endParaRPr lang="sv-SE" sz="1600" baseline="0"/>
          </a:p>
          <a:p>
            <a:r>
              <a:rPr lang="sv-SE" sz="1600" b="1" baseline="0"/>
              <a:t>Instuderingsmaterial för dig som presenterar:</a:t>
            </a:r>
            <a:endParaRPr lang="sv-SE" sz="1600" b="0" baseline="0">
              <a:ea typeface="Calibri"/>
              <a:cs typeface="Calibri"/>
            </a:endParaRPr>
          </a:p>
          <a:p>
            <a:pPr marL="228600" indent="-228600">
              <a:buAutoNum type="arabicPeriod"/>
            </a:pPr>
            <a:r>
              <a:rPr lang="sv-SE" sz="1600" baseline="0"/>
              <a:t>Mer information om inköpsstyrning: </a:t>
            </a:r>
            <a:r>
              <a:rPr lang="sv-SE" sz="1600" u="sng" baseline="0">
                <a:solidFill>
                  <a:srgbClr val="0070C0"/>
                </a:solidFill>
                <a:hlinkClick r:id="rId3">
                  <a:extLst>
                    <a:ext uri="{A12FA001-AC4F-418D-AE19-62706E023703}">
                      <ahyp:hlinkClr xmlns:ahyp="http://schemas.microsoft.com/office/drawing/2018/hyperlinkcolor" val="tx"/>
                    </a:ext>
                  </a:extLst>
                </a:hlinkClick>
              </a:rPr>
              <a:t>https://www.upphandlingsmyndigheten.se/styra-och-leda-inkopsverksamhet/andamalsenliga-inkopsorganisationer/inkopsstyrning-i-ledningssystemet/</a:t>
            </a:r>
            <a:endParaRPr lang="sv-SE" sz="1600" baseline="0">
              <a:ea typeface="Calibri"/>
              <a:cs typeface="Calibri"/>
            </a:endParaRPr>
          </a:p>
          <a:p>
            <a:pPr marL="228600" indent="-228600">
              <a:buAutoNum type="arabicPeriod"/>
            </a:pPr>
            <a:r>
              <a:rPr lang="sv-SE" sz="1600" baseline="0"/>
              <a:t>Mer information om ändamålsenliga organisationer: </a:t>
            </a:r>
            <a:r>
              <a:rPr lang="sv-SE" sz="1600" baseline="0">
                <a:solidFill>
                  <a:srgbClr val="0070C0"/>
                </a:solidFill>
                <a:hlinkClick r:id="rId4">
                  <a:extLst>
                    <a:ext uri="{A12FA001-AC4F-418D-AE19-62706E023703}">
                      <ahyp:hlinkClr xmlns:ahyp="http://schemas.microsoft.com/office/drawing/2018/hyperlinkcolor" val="tx"/>
                    </a:ext>
                  </a:extLst>
                </a:hlinkClick>
              </a:rPr>
              <a:t>https://www.upphandlingsmyndigheten.se/styra-och-leda-inkopsverksamhet/andamalsenliga-inkopsorganisationer/</a:t>
            </a:r>
            <a:r>
              <a:rPr lang="sv-SE" sz="1600" baseline="0">
                <a:solidFill>
                  <a:srgbClr val="0070C0"/>
                </a:solidFill>
              </a:rPr>
              <a:t> </a:t>
            </a:r>
            <a:endParaRPr lang="sv-SE" sz="1600" baseline="0">
              <a:solidFill>
                <a:srgbClr val="0070C0"/>
              </a:solidFill>
              <a:ea typeface="Calibri"/>
              <a:cs typeface="Calibri"/>
              <a:hlinkClick r:id="rId4">
                <a:extLst>
                  <a:ext uri="{A12FA001-AC4F-418D-AE19-62706E023703}">
                    <ahyp:hlinkClr xmlns:ahyp="http://schemas.microsoft.com/office/drawing/2018/hyperlinkcolor" val="tx"/>
                  </a:ext>
                </a:extLst>
              </a:hlinkClick>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13</a:t>
            </a:fld>
            <a:endParaRPr lang="sv-SE"/>
          </a:p>
        </p:txBody>
      </p:sp>
    </p:spTree>
    <p:extLst>
      <p:ext uri="{BB962C8B-B14F-4D97-AF65-F5344CB8AC3E}">
        <p14:creationId xmlns:p14="http://schemas.microsoft.com/office/powerpoint/2010/main" val="1109987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14</a:t>
            </a:fld>
            <a:endParaRPr lang="sv-SE"/>
          </a:p>
        </p:txBody>
      </p:sp>
    </p:spTree>
    <p:extLst>
      <p:ext uri="{BB962C8B-B14F-4D97-AF65-F5344CB8AC3E}">
        <p14:creationId xmlns:p14="http://schemas.microsoft.com/office/powerpoint/2010/main" val="2217140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sz="1600" b="1" baseline="0"/>
              <a:t>Talmanus:</a:t>
            </a:r>
            <a:endParaRPr lang="sv-SE" sz="1600" b="1" baseline="0">
              <a:ea typeface="Calibri"/>
              <a:cs typeface="Calibri"/>
            </a:endParaRPr>
          </a:p>
          <a:p>
            <a:r>
              <a:rPr lang="sv-SE" sz="1600" baseline="0"/>
              <a:t>Nu är vi inne på hur man skapar och driver ett mer strategiskt inköpsarbete.</a:t>
            </a:r>
            <a:endParaRPr lang="en-US" sz="1600" baseline="0">
              <a:ea typeface="Calibri"/>
              <a:cs typeface="Calibri"/>
            </a:endParaRPr>
          </a:p>
          <a:p>
            <a:r>
              <a:rPr lang="sv-SE" sz="1600" baseline="0"/>
              <a:t>Strategiskt inköpsarbete i en offentlig kontext handlar om att planera, implementera, utvärdera samt anpassa inköpsaktiviteter så att de bidrar till att vi uppnår våra långsiktiga mål och skapar samhällsnytta.</a:t>
            </a:r>
          </a:p>
          <a:p>
            <a:endParaRPr lang="sv-SE" sz="1600" baseline="0"/>
          </a:p>
          <a:p>
            <a:r>
              <a:rPr lang="sv-SE" sz="1600" baseline="0"/>
              <a:t>Ett strategiskt inköpsarbete betyder att:</a:t>
            </a:r>
            <a:endParaRPr lang="en-US" sz="1600" baseline="0">
              <a:ea typeface="Calibri" panose="020F0502020204030204"/>
              <a:cs typeface="Calibri" panose="020F0502020204030204"/>
            </a:endParaRPr>
          </a:p>
          <a:p>
            <a:pPr marL="171450" lvl="1" indent="-171450">
              <a:buFont typeface="Arial"/>
              <a:buChar char="•"/>
            </a:pPr>
            <a:r>
              <a:rPr lang="sv-SE" sz="1600" baseline="0"/>
              <a:t>Inköp ses inte som en engångstransaktion utan en återkommande aktivitet. </a:t>
            </a:r>
            <a:endParaRPr lang="en-US" sz="1600" baseline="0">
              <a:ea typeface="Calibri" panose="020F0502020204030204"/>
              <a:cs typeface="Calibri" panose="020F0502020204030204"/>
            </a:endParaRPr>
          </a:p>
          <a:p>
            <a:pPr marL="171450" marR="0" lvl="1" indent="-171450" algn="l" defTabSz="914400" rtl="0" eaLnBrk="1" fontAlgn="auto" latinLnBrk="0" hangingPunct="1">
              <a:lnSpc>
                <a:spcPct val="100000"/>
              </a:lnSpc>
              <a:spcBef>
                <a:spcPts val="0"/>
              </a:spcBef>
              <a:spcAft>
                <a:spcPts val="0"/>
              </a:spcAft>
              <a:buClrTx/>
              <a:buSzTx/>
              <a:buFont typeface="Arial"/>
              <a:buChar char="•"/>
              <a:tabLst/>
              <a:defRPr/>
            </a:pPr>
            <a:r>
              <a:rPr lang="sv-SE" sz="1600" baseline="0"/>
              <a:t>Inköpen är en möjliggörare och ett strategiskt verktyg som kan generera mer än besparingar. Det är en möjliggörare för att driva utveckling, förändring och innovation.</a:t>
            </a:r>
            <a:endParaRPr lang="en-US" sz="1600" baseline="0">
              <a:ea typeface="Calibri" panose="020F0502020204030204"/>
              <a:cs typeface="Calibri" panose="020F0502020204030204"/>
            </a:endParaRPr>
          </a:p>
          <a:p>
            <a:pPr marL="171450" lvl="1" indent="-171450">
              <a:buFont typeface="Arial"/>
              <a:buChar char="•"/>
            </a:pPr>
            <a:r>
              <a:rPr lang="sv-SE" sz="1600" baseline="0"/>
              <a:t>inköpen bidrar till behoven idag men även verksamhetens långsiktiga behov, verksamhetens mål och samhällets utveckling. </a:t>
            </a:r>
            <a:endParaRPr lang="en-US" sz="1600" baseline="0">
              <a:ea typeface="Calibri" panose="020F0502020204030204"/>
              <a:cs typeface="Calibri" panose="020F0502020204030204"/>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15</a:t>
            </a:fld>
            <a:endParaRPr lang="sv-SE"/>
          </a:p>
        </p:txBody>
      </p:sp>
    </p:spTree>
    <p:extLst>
      <p:ext uri="{BB962C8B-B14F-4D97-AF65-F5344CB8AC3E}">
        <p14:creationId xmlns:p14="http://schemas.microsoft.com/office/powerpoint/2010/main" val="797146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85D4E-E1FC-F841-B68E-7C7B9344B24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D98C4D0A-6016-DB33-EAE2-E4D46853F863}"/>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D3BB4234-7B5A-43E7-FE2B-2FAEDB4D6A21}"/>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B8E7CB07-15DF-4ABF-BA67-C3CE8355CD28}"/>
              </a:ext>
            </a:extLst>
          </p:cNvPr>
          <p:cNvSpPr>
            <a:spLocks noGrp="1"/>
          </p:cNvSpPr>
          <p:nvPr>
            <p:ph type="sldNum" sz="quarter" idx="5"/>
          </p:nvPr>
        </p:nvSpPr>
        <p:spPr/>
        <p:txBody>
          <a:bodyPr/>
          <a:lstStyle/>
          <a:p>
            <a:fld id="{ACB473DD-EFE9-BE41-8E83-32337D6D47A0}" type="slidenum">
              <a:rPr lang="sv-SE" smtClean="0"/>
              <a:t>16</a:t>
            </a:fld>
            <a:endParaRPr lang="sv-SE"/>
          </a:p>
        </p:txBody>
      </p:sp>
    </p:spTree>
    <p:extLst>
      <p:ext uri="{BB962C8B-B14F-4D97-AF65-F5344CB8AC3E}">
        <p14:creationId xmlns:p14="http://schemas.microsoft.com/office/powerpoint/2010/main" val="961112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en-US" sz="1600" b="1" baseline="0" err="1">
                <a:ea typeface="Calibri"/>
                <a:cs typeface="Calibri"/>
              </a:rPr>
              <a:t>Talmanus</a:t>
            </a:r>
            <a:r>
              <a:rPr lang="en-US" sz="1600" b="1" baseline="0">
                <a:ea typeface="Calibri"/>
                <a:cs typeface="Calibri"/>
              </a:rPr>
              <a:t>:</a:t>
            </a:r>
          </a:p>
          <a:p>
            <a:r>
              <a:rPr lang="sv-SE" sz="1600" baseline="0"/>
              <a:t>Man kan se det som en planerad och systematisk process för att utveckla nya arbetssätt, beteenden och strukturer som skapar varaktiga effekter.</a:t>
            </a:r>
            <a:endParaRPr lang="en-US" sz="1600" baseline="0"/>
          </a:p>
          <a:p>
            <a:r>
              <a:rPr lang="sv-SE" sz="1600" baseline="0"/>
              <a:t>Att fokusera på att använda inköp som verktyg för att skapa värde och utveckling.</a:t>
            </a:r>
            <a:endParaRPr lang="en-US" sz="1600" baseline="0"/>
          </a:p>
          <a:p>
            <a:endParaRPr lang="sv-SE" sz="1600" baseline="0"/>
          </a:p>
          <a:p>
            <a:r>
              <a:rPr lang="sv-SE" sz="1600" baseline="0"/>
              <a:t>Ett viktigt steg, som kan ta sin tid men är grundläggande, är att visa på hur inköp kan vara mer än en engångsaktivitet och produktion av avtal.</a:t>
            </a:r>
            <a:endParaRPr lang="en-US" sz="1600" baseline="0"/>
          </a:p>
          <a:p>
            <a:r>
              <a:rPr lang="sv-SE" sz="1600" baseline="0"/>
              <a:t>Det handlar om så mycket mer än att genomföra besparingar eller uppfylla enskilda inköpsbehov av varor och tjänster.  </a:t>
            </a:r>
            <a:endParaRPr lang="en-US" sz="1600" baseline="0">
              <a:ea typeface="Calibri"/>
              <a:cs typeface="Calibri"/>
            </a:endParaRPr>
          </a:p>
          <a:p>
            <a:endParaRPr lang="sv-SE" sz="1600" baseline="0"/>
          </a:p>
          <a:p>
            <a:r>
              <a:rPr lang="sv-SE" sz="1600" baseline="0"/>
              <a:t>Man behöver:</a:t>
            </a:r>
            <a:endParaRPr lang="en-US" sz="1600" baseline="0">
              <a:ea typeface="Calibri"/>
              <a:cs typeface="Calibri"/>
            </a:endParaRPr>
          </a:p>
          <a:p>
            <a:pPr marL="171450" indent="-171450">
              <a:buFont typeface="Arial"/>
              <a:buChar char="•"/>
            </a:pPr>
            <a:r>
              <a:rPr lang="sv-SE" sz="1600" baseline="0"/>
              <a:t>Tydliggöra en strategi för hur inköpen ska genomföras framåt och vilka effekter de ska generera.</a:t>
            </a:r>
            <a:endParaRPr lang="en-US" sz="1600" baseline="0">
              <a:ea typeface="Calibri" panose="020F0502020204030204"/>
              <a:cs typeface="Calibri" panose="020F0502020204030204"/>
            </a:endParaRPr>
          </a:p>
          <a:p>
            <a:pPr marL="171450" indent="-171450">
              <a:buFont typeface="Arial"/>
              <a:buChar char="•"/>
            </a:pPr>
            <a:r>
              <a:rPr lang="sv-SE" sz="1600" baseline="0"/>
              <a:t>Lägga en plan på längre sikt.</a:t>
            </a:r>
            <a:endParaRPr lang="en-US" sz="1600" baseline="0">
              <a:ea typeface="Calibri" panose="020F0502020204030204"/>
              <a:cs typeface="Calibri" panose="020F0502020204030204"/>
            </a:endParaRPr>
          </a:p>
          <a:p>
            <a:pPr marL="171450" indent="-171450">
              <a:buFont typeface="Arial"/>
              <a:buChar char="•"/>
            </a:pPr>
            <a:r>
              <a:rPr lang="sv-SE" sz="1600" baseline="0"/>
              <a:t>Kontinuerligt följa upp hur inköpsarbetet går och involvera verksamheterna i arbetet med kunskapsinhämtningen.</a:t>
            </a:r>
            <a:endParaRPr lang="en-US" sz="1600" baseline="0">
              <a:ea typeface="Calibri" panose="020F0502020204030204"/>
              <a:cs typeface="Calibri" panose="020F0502020204030204"/>
            </a:endParaRPr>
          </a:p>
          <a:p>
            <a:pPr marL="171450" indent="-171450">
              <a:buFont typeface="Arial"/>
              <a:buChar char="•"/>
            </a:pPr>
            <a:r>
              <a:rPr lang="sv-SE" sz="1600" baseline="0"/>
              <a:t>Bygga kunskap om marknaden och bevaka trender och utveckling inom olika sektorer.</a:t>
            </a:r>
            <a:endParaRPr lang="en-US" sz="1600" baseline="0">
              <a:ea typeface="Calibri" panose="020F0502020204030204"/>
              <a:cs typeface="Calibri" panose="020F0502020204030204"/>
            </a:endParaRPr>
          </a:p>
          <a:p>
            <a:endParaRPr lang="sv-SE" sz="1600" baseline="0"/>
          </a:p>
          <a:p>
            <a:r>
              <a:rPr lang="sv-SE" sz="1600" baseline="0"/>
              <a:t>På frågan: ”vilket arbetssätt kan vi prova för att strukturera det strategiska inköpsarbetet och omsätta det i handling?”, är svaret: “Kategoristyrning!”</a:t>
            </a:r>
            <a:endParaRPr lang="en-US" sz="1600" baseline="0">
              <a:ea typeface="Calibri"/>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17</a:t>
            </a:fld>
            <a:endParaRPr lang="sv-SE"/>
          </a:p>
        </p:txBody>
      </p:sp>
    </p:spTree>
    <p:extLst>
      <p:ext uri="{BB962C8B-B14F-4D97-AF65-F5344CB8AC3E}">
        <p14:creationId xmlns:p14="http://schemas.microsoft.com/office/powerpoint/2010/main" val="1494849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95B81-2184-2D91-7DCC-F4BA2AD4104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18A077F3-5B2F-76D7-F2F0-69E14FDD098B}"/>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E5D0ABAA-FCBB-77EF-A0CC-C737672E5885}"/>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5A377605-C758-3208-F14B-1CA586E9C83A}"/>
              </a:ext>
            </a:extLst>
          </p:cNvPr>
          <p:cNvSpPr>
            <a:spLocks noGrp="1"/>
          </p:cNvSpPr>
          <p:nvPr>
            <p:ph type="sldNum" sz="quarter" idx="5"/>
          </p:nvPr>
        </p:nvSpPr>
        <p:spPr/>
        <p:txBody>
          <a:bodyPr/>
          <a:lstStyle/>
          <a:p>
            <a:fld id="{ACB473DD-EFE9-BE41-8E83-32337D6D47A0}" type="slidenum">
              <a:rPr lang="sv-SE" smtClean="0"/>
              <a:t>18</a:t>
            </a:fld>
            <a:endParaRPr lang="sv-SE"/>
          </a:p>
        </p:txBody>
      </p:sp>
    </p:spTree>
    <p:extLst>
      <p:ext uri="{BB962C8B-B14F-4D97-AF65-F5344CB8AC3E}">
        <p14:creationId xmlns:p14="http://schemas.microsoft.com/office/powerpoint/2010/main" val="1885828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en-US" sz="1600" b="1" baseline="0" err="1">
                <a:ea typeface="Calibri"/>
                <a:cs typeface="Calibri"/>
              </a:rPr>
              <a:t>Talmanus</a:t>
            </a:r>
            <a:r>
              <a:rPr lang="en-US" sz="1600" b="1" baseline="0">
                <a:ea typeface="Calibri"/>
                <a:cs typeface="Calibri"/>
              </a:rPr>
              <a:t>:</a:t>
            </a:r>
          </a:p>
          <a:p>
            <a:r>
              <a:rPr lang="sv-SE" sz="1600" baseline="0"/>
              <a:t>Kategoristyrning är ett arbetssätt för att omsätta det strategiska inköpsarbetet i praktiken.</a:t>
            </a:r>
            <a:endParaRPr lang="en-US" sz="1600" baseline="0"/>
          </a:p>
          <a:p>
            <a:endParaRPr lang="sv-SE" sz="1600" baseline="0"/>
          </a:p>
          <a:p>
            <a:r>
              <a:rPr lang="sv-SE" sz="1600" baseline="0"/>
              <a:t>Genom att dela in inköpsvolymen i kategorier kan organisationen arbeta faktabaserat, strategiskt och långsiktigt med varje inköpskategori, utifrån marknadsförutsättningar och verksamhetens behov.</a:t>
            </a:r>
            <a:endParaRPr lang="en-US" sz="1600" baseline="0">
              <a:ea typeface="Calibri"/>
              <a:cs typeface="Calibri"/>
            </a:endParaRPr>
          </a:p>
          <a:p>
            <a:r>
              <a:rPr lang="sv-SE" sz="1600" baseline="0"/>
              <a:t>På så sätt blir kategoristyrningen en metod för att gå från reaktiv till proaktiv inköpsverksamhet, och ett verktyg för att driva verksamhetsutveckling.</a:t>
            </a:r>
            <a:endParaRPr lang="en-US" sz="1600" baseline="0"/>
          </a:p>
          <a:p>
            <a:endParaRPr lang="sv-SE" sz="1600" baseline="0"/>
          </a:p>
          <a:p>
            <a:r>
              <a:rPr lang="sv-SE" sz="1600" baseline="0"/>
              <a:t>De grundläggande principerna för kategoristyrning är de följande:</a:t>
            </a:r>
            <a:endParaRPr lang="en-US" sz="1600" baseline="0">
              <a:ea typeface="Calibri"/>
              <a:cs typeface="Calibri"/>
            </a:endParaRPr>
          </a:p>
          <a:p>
            <a:r>
              <a:rPr lang="sv-SE" sz="1600" b="1" baseline="0"/>
              <a:t>Faktadrivet</a:t>
            </a:r>
            <a:endParaRPr lang="en-US" sz="1600" baseline="0"/>
          </a:p>
          <a:p>
            <a:pPr marL="171450" indent="-171450">
              <a:buFont typeface="Symbol"/>
              <a:buChar char="•"/>
            </a:pPr>
            <a:r>
              <a:rPr lang="sv-SE" sz="1600" baseline="0"/>
              <a:t>Arbetssätt som bygger på data, analys och strukturerade metoder</a:t>
            </a:r>
            <a:endParaRPr lang="en-US" sz="1600" baseline="0"/>
          </a:p>
          <a:p>
            <a:pPr marL="171450" indent="-171450">
              <a:buFont typeface="Symbol"/>
              <a:buChar char="•"/>
            </a:pPr>
            <a:r>
              <a:rPr lang="sv-SE" sz="1600" baseline="0"/>
              <a:t>Beslutsfattande som vilar på fakta</a:t>
            </a:r>
            <a:endParaRPr lang="en-US" sz="1600" baseline="0"/>
          </a:p>
          <a:p>
            <a:endParaRPr lang="sv-SE" sz="1600" b="1" baseline="0"/>
          </a:p>
          <a:p>
            <a:r>
              <a:rPr lang="sv-SE" sz="1600" b="1" baseline="0"/>
              <a:t>Tvärfunktionellt</a:t>
            </a:r>
            <a:endParaRPr lang="en-US" sz="1600" baseline="0">
              <a:ea typeface="Calibri"/>
              <a:cs typeface="Calibri"/>
            </a:endParaRPr>
          </a:p>
          <a:p>
            <a:pPr marL="171450" indent="-171450">
              <a:buFont typeface="Symbol"/>
              <a:buChar char="•"/>
            </a:pPr>
            <a:r>
              <a:rPr lang="sv-SE" sz="1600" baseline="0"/>
              <a:t>Tvärfunktionellt samarbete med olika kompetenser och perspektiv</a:t>
            </a:r>
            <a:endParaRPr lang="en-US" sz="1600" baseline="0"/>
          </a:p>
          <a:p>
            <a:pPr marL="171450" indent="-171450">
              <a:buFont typeface="Symbol"/>
              <a:buChar char="•"/>
            </a:pPr>
            <a:r>
              <a:rPr lang="sv-SE" sz="1600" baseline="0"/>
              <a:t>Gemensamt engagemang och ansvar</a:t>
            </a:r>
            <a:endParaRPr lang="en-US" sz="1600" baseline="0"/>
          </a:p>
          <a:p>
            <a:endParaRPr lang="sv-SE" sz="1600" b="1" baseline="0"/>
          </a:p>
          <a:p>
            <a:r>
              <a:rPr lang="sv-SE" sz="1600" b="1" baseline="0"/>
              <a:t>Marknadsfokus</a:t>
            </a:r>
            <a:endParaRPr lang="en-US" sz="1600" baseline="0">
              <a:ea typeface="Calibri"/>
              <a:cs typeface="Calibri"/>
            </a:endParaRPr>
          </a:p>
          <a:p>
            <a:pPr marL="171450" indent="-171450">
              <a:buFont typeface="Symbol"/>
              <a:buChar char="•"/>
            </a:pPr>
            <a:r>
              <a:rPr lang="sv-SE" sz="1600" baseline="0"/>
              <a:t>Förståelse för leverantörsmarknaden och omvärld</a:t>
            </a:r>
            <a:endParaRPr lang="en-US" sz="1600" baseline="0"/>
          </a:p>
          <a:p>
            <a:pPr marL="171450" indent="-171450">
              <a:buFont typeface="Symbol"/>
              <a:buChar char="•"/>
            </a:pPr>
            <a:r>
              <a:rPr lang="sv-SE" sz="1600" baseline="0"/>
              <a:t>Aktiv leverantörsdialog</a:t>
            </a:r>
            <a:endParaRPr lang="en-US" sz="1600" baseline="0"/>
          </a:p>
          <a:p>
            <a:endParaRPr lang="sv-SE" sz="1600" b="1" baseline="0"/>
          </a:p>
          <a:p>
            <a:r>
              <a:rPr lang="sv-SE" sz="1600" b="1" baseline="0"/>
              <a:t>Förändringskraft och verksamhetsutveckling </a:t>
            </a:r>
            <a:endParaRPr lang="en-US" sz="1600" baseline="0">
              <a:ea typeface="Calibri"/>
              <a:cs typeface="Calibri"/>
            </a:endParaRPr>
          </a:p>
          <a:p>
            <a:pPr marL="171450" indent="-171450">
              <a:buFont typeface="Symbol"/>
              <a:buChar char="•"/>
            </a:pPr>
            <a:r>
              <a:rPr lang="sv-SE" sz="1600" baseline="0"/>
              <a:t>Driver förändring och uppmuntrar nytänkande</a:t>
            </a:r>
            <a:endParaRPr lang="en-US" sz="1600" baseline="0"/>
          </a:p>
          <a:p>
            <a:pPr marL="171450" indent="-171450">
              <a:buFont typeface="Symbol"/>
              <a:buChar char="•"/>
            </a:pPr>
            <a:r>
              <a:rPr lang="sv-SE" sz="1600" baseline="0"/>
              <a:t>Anpassning och ständiga förbättringar</a:t>
            </a:r>
            <a:endParaRPr lang="en-US" sz="1600" baseline="0"/>
          </a:p>
          <a:p>
            <a:endParaRPr lang="sv-SE" sz="1600" b="1" baseline="0"/>
          </a:p>
          <a:p>
            <a:r>
              <a:rPr lang="sv-SE" sz="1600" b="1" baseline="0"/>
              <a:t>Strategiskt perspektiv och måldrivet</a:t>
            </a:r>
            <a:endParaRPr lang="en-US" sz="1600" baseline="0">
              <a:ea typeface="Calibri"/>
              <a:cs typeface="Calibri"/>
            </a:endParaRPr>
          </a:p>
          <a:p>
            <a:pPr marL="171450" indent="-171450">
              <a:buFont typeface="Symbol"/>
              <a:buChar char="•"/>
            </a:pPr>
            <a:r>
              <a:rPr lang="sv-SE" sz="1600" baseline="0"/>
              <a:t>Säkrar långsiktigt värde för hela organisationen och bidrar till samhällsnytta</a:t>
            </a:r>
            <a:endParaRPr lang="en-US" sz="1600" baseline="0"/>
          </a:p>
          <a:p>
            <a:pPr marL="171450" indent="-171450">
              <a:buFont typeface="Symbol"/>
              <a:buChar char="•"/>
            </a:pPr>
            <a:r>
              <a:rPr lang="sv-SE" sz="1600" baseline="0"/>
              <a:t>Gemensamma mål som kopplar inköpsverksamheten till verksamhetens mål</a:t>
            </a:r>
            <a:endParaRPr lang="en-US" sz="1600" baseline="0"/>
          </a:p>
          <a:p>
            <a:endParaRPr lang="en-US" sz="1600" baseline="0">
              <a:ea typeface="Calibri"/>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19</a:t>
            </a:fld>
            <a:endParaRPr lang="sv-SE"/>
          </a:p>
        </p:txBody>
      </p:sp>
    </p:spTree>
    <p:extLst>
      <p:ext uri="{BB962C8B-B14F-4D97-AF65-F5344CB8AC3E}">
        <p14:creationId xmlns:p14="http://schemas.microsoft.com/office/powerpoint/2010/main" val="1685974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92EF8-1EA5-64D3-6100-8A17A287BD24}"/>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C0E3E87-DA9C-6012-DB50-EA3EAD1379F7}"/>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A128CF50-D99B-8329-FD8B-33A722884238}"/>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41A9A45E-7B51-23F8-5838-ED02F9B84D92}"/>
              </a:ext>
            </a:extLst>
          </p:cNvPr>
          <p:cNvSpPr>
            <a:spLocks noGrp="1"/>
          </p:cNvSpPr>
          <p:nvPr>
            <p:ph type="sldNum" sz="quarter" idx="5"/>
          </p:nvPr>
        </p:nvSpPr>
        <p:spPr/>
        <p:txBody>
          <a:bodyPr/>
          <a:lstStyle/>
          <a:p>
            <a:fld id="{ACB473DD-EFE9-BE41-8E83-32337D6D47A0}" type="slidenum">
              <a:rPr lang="sv-SE" smtClean="0"/>
              <a:t>2</a:t>
            </a:fld>
            <a:endParaRPr lang="sv-SE"/>
          </a:p>
        </p:txBody>
      </p:sp>
    </p:spTree>
    <p:extLst>
      <p:ext uri="{BB962C8B-B14F-4D97-AF65-F5344CB8AC3E}">
        <p14:creationId xmlns:p14="http://schemas.microsoft.com/office/powerpoint/2010/main" val="4157714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B3206-22AC-5CC4-5EE0-FE1ED3419F33}"/>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01E765C7-54D4-FE2B-A3A5-57252937BB30}"/>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BF221978-B6CA-3B8F-5C7A-75E1C01D1E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baseline="0"/>
              <a:t>Kategoristyrning är att gå från traditionellt inköpsarbete till ett tvärfunktionellt och kategoribaserat arbetssätt.</a:t>
            </a:r>
          </a:p>
        </p:txBody>
      </p:sp>
      <p:sp>
        <p:nvSpPr>
          <p:cNvPr id="4" name="Platshållare för bildnummer 3">
            <a:extLst>
              <a:ext uri="{FF2B5EF4-FFF2-40B4-BE49-F238E27FC236}">
                <a16:creationId xmlns:a16="http://schemas.microsoft.com/office/drawing/2014/main" id="{57E85D74-E41F-4B0B-1FF9-08425F2E78BC}"/>
              </a:ext>
            </a:extLst>
          </p:cNvPr>
          <p:cNvSpPr>
            <a:spLocks noGrp="1"/>
          </p:cNvSpPr>
          <p:nvPr>
            <p:ph type="sldNum" sz="quarter" idx="5"/>
          </p:nvPr>
        </p:nvSpPr>
        <p:spPr/>
        <p:txBody>
          <a:bodyPr/>
          <a:lstStyle/>
          <a:p>
            <a:fld id="{ACB473DD-EFE9-BE41-8E83-32337D6D47A0}" type="slidenum">
              <a:rPr lang="sv-SE" smtClean="0"/>
              <a:t>20</a:t>
            </a:fld>
            <a:endParaRPr lang="sv-SE"/>
          </a:p>
        </p:txBody>
      </p:sp>
    </p:spTree>
    <p:extLst>
      <p:ext uri="{BB962C8B-B14F-4D97-AF65-F5344CB8AC3E}">
        <p14:creationId xmlns:p14="http://schemas.microsoft.com/office/powerpoint/2010/main" val="2016911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40082-656B-F212-EE8E-56EEA489D0B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7601547-42B7-9274-B9E4-8387AD4F51BD}"/>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47F53C6C-C4F7-C281-A2E1-196132AEABC8}"/>
              </a:ext>
            </a:extLst>
          </p:cNvPr>
          <p:cNvSpPr>
            <a:spLocks noGrp="1"/>
          </p:cNvSpPr>
          <p:nvPr>
            <p:ph type="body" idx="1"/>
          </p:nvPr>
        </p:nvSpPr>
        <p:spPr/>
        <p:txBody>
          <a:bodyPr/>
          <a:lstStyle/>
          <a:p>
            <a:r>
              <a:rPr lang="sv-SE" sz="1600" b="1" baseline="0" err="1"/>
              <a:t>Talmanus</a:t>
            </a:r>
            <a:r>
              <a:rPr lang="sv-SE" sz="1600" b="1" baseline="0"/>
              <a:t>:</a:t>
            </a:r>
            <a:endParaRPr lang="sv-SE" sz="1600" b="1" baseline="0">
              <a:ea typeface="Calibri"/>
              <a:cs typeface="Calibri"/>
            </a:endParaRPr>
          </a:p>
          <a:p>
            <a:r>
              <a:rPr lang="sv-SE" sz="1600" baseline="0">
                <a:solidFill>
                  <a:srgbClr val="333333"/>
                </a:solidFill>
              </a:rPr>
              <a:t>Här kan vi se själva skiftet i arbetssätt.</a:t>
            </a:r>
            <a:endParaRPr lang="en-US" sz="1600" baseline="0">
              <a:solidFill>
                <a:srgbClr val="333333"/>
              </a:solidFill>
            </a:endParaRPr>
          </a:p>
          <a:p>
            <a:endParaRPr lang="sv-SE" sz="1600" baseline="0">
              <a:solidFill>
                <a:srgbClr val="333333"/>
              </a:solidFill>
            </a:endParaRPr>
          </a:p>
          <a:p>
            <a:r>
              <a:rPr lang="sv-SE" sz="1600" baseline="0">
                <a:solidFill>
                  <a:srgbClr val="333333"/>
                </a:solidFill>
              </a:rPr>
              <a:t>Traditionellt inköpsarbete har ofta varit upphandlingscentrerat. Vi hanterar behov när de uppstår och mycket sker inom respektive verksamhetsområde.</a:t>
            </a:r>
            <a:endParaRPr lang="en-US" sz="1600" baseline="0">
              <a:solidFill>
                <a:srgbClr val="333333"/>
              </a:solidFill>
            </a:endParaRPr>
          </a:p>
          <a:p>
            <a:endParaRPr lang="sv-SE" sz="1600" baseline="0">
              <a:solidFill>
                <a:srgbClr val="333333"/>
              </a:solidFill>
            </a:endParaRPr>
          </a:p>
          <a:p>
            <a:r>
              <a:rPr lang="sv-SE" sz="1600" baseline="0">
                <a:solidFill>
                  <a:srgbClr val="333333"/>
                </a:solidFill>
              </a:rPr>
              <a:t>Med kategoristyrning lyfter vi blicken. Vi planerar och styr inköpsarbetet utifrån kategorier. Kategorier av liknande behov och marknader.</a:t>
            </a:r>
          </a:p>
          <a:p>
            <a:r>
              <a:rPr lang="sv-SE" sz="1600" baseline="0">
                <a:solidFill>
                  <a:srgbClr val="333333"/>
                </a:solidFill>
              </a:rPr>
              <a:t>Vi drar nytta av vår samlade kompetens inom kategorin genom att arbeta tvärfunktionellt. Arbetet blir på så sätt mer effektivt.</a:t>
            </a:r>
            <a:endParaRPr lang="en-US" sz="1600" baseline="0">
              <a:solidFill>
                <a:srgbClr val="333333"/>
              </a:solidFill>
            </a:endParaRPr>
          </a:p>
          <a:p>
            <a:endParaRPr lang="sv-SE" sz="1600" baseline="0">
              <a:solidFill>
                <a:srgbClr val="333333"/>
              </a:solidFill>
            </a:endParaRPr>
          </a:p>
          <a:p>
            <a:r>
              <a:rPr lang="sv-SE" sz="1600" baseline="0">
                <a:solidFill>
                  <a:srgbClr val="333333"/>
                </a:solidFill>
              </a:rPr>
              <a:t>På nästa bild går vi in lite mer på hur det här nya arbetssättet fungerar i praktiken – och vilka kännetecken som gör det annorlunda.</a:t>
            </a:r>
            <a:endParaRPr lang="sv-SE" sz="1600" baseline="0">
              <a:ea typeface="Calibri"/>
              <a:cs typeface="Calibri"/>
            </a:endParaRPr>
          </a:p>
        </p:txBody>
      </p:sp>
      <p:sp>
        <p:nvSpPr>
          <p:cNvPr id="4" name="Platshållare för bildnummer 3">
            <a:extLst>
              <a:ext uri="{FF2B5EF4-FFF2-40B4-BE49-F238E27FC236}">
                <a16:creationId xmlns:a16="http://schemas.microsoft.com/office/drawing/2014/main" id="{7CDBE915-BA64-BCA0-8A43-F3C2C633B970}"/>
              </a:ext>
            </a:extLst>
          </p:cNvPr>
          <p:cNvSpPr>
            <a:spLocks noGrp="1"/>
          </p:cNvSpPr>
          <p:nvPr>
            <p:ph type="sldNum" sz="quarter" idx="5"/>
          </p:nvPr>
        </p:nvSpPr>
        <p:spPr/>
        <p:txBody>
          <a:bodyPr/>
          <a:lstStyle/>
          <a:p>
            <a:fld id="{ACB473DD-EFE9-BE41-8E83-32337D6D47A0}" type="slidenum">
              <a:rPr lang="sv-SE" smtClean="0"/>
              <a:t>21</a:t>
            </a:fld>
            <a:endParaRPr lang="sv-SE"/>
          </a:p>
        </p:txBody>
      </p:sp>
    </p:spTree>
    <p:extLst>
      <p:ext uri="{BB962C8B-B14F-4D97-AF65-F5344CB8AC3E}">
        <p14:creationId xmlns:p14="http://schemas.microsoft.com/office/powerpoint/2010/main" val="2541145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sz="1600" b="1" baseline="0" err="1"/>
              <a:t>Talmanus</a:t>
            </a:r>
            <a:r>
              <a:rPr lang="sv-SE" sz="1600" b="1" baseline="0"/>
              <a:t>:</a:t>
            </a:r>
            <a:endParaRPr lang="sv-SE" sz="1600" baseline="0">
              <a:solidFill>
                <a:srgbClr val="444444"/>
              </a:solidFill>
            </a:endParaRPr>
          </a:p>
          <a:p>
            <a:r>
              <a:rPr lang="sv-SE" sz="1600" baseline="0"/>
              <a:t>I ett </a:t>
            </a:r>
            <a:r>
              <a:rPr lang="sv-SE" sz="1600" b="1" baseline="0"/>
              <a:t>traditionellt arbetssätt</a:t>
            </a:r>
            <a:r>
              <a:rPr lang="sv-SE" sz="1600" baseline="0"/>
              <a:t> sker inköpsarbetet ofta reaktivt, där resurser kommer in och ut i olika upphandlingar utan kontinuitet.</a:t>
            </a:r>
            <a:endParaRPr lang="en-US" sz="1600" baseline="0">
              <a:solidFill>
                <a:srgbClr val="444444"/>
              </a:solidFill>
            </a:endParaRPr>
          </a:p>
          <a:p>
            <a:r>
              <a:rPr lang="sv-SE" sz="1600" baseline="0"/>
              <a:t>Man arbetar i silos. Ena dagen med fordon, nästa dag med konsulttjänster. Då blir det svårt att bygga långsiktig kompetens eller skapa en gemensam riktning.</a:t>
            </a:r>
            <a:endParaRPr lang="en-US" sz="1600" baseline="0">
              <a:solidFill>
                <a:srgbClr val="444444"/>
              </a:solidFill>
            </a:endParaRPr>
          </a:p>
          <a:p>
            <a:endParaRPr lang="sv-SE" sz="1600" baseline="0">
              <a:solidFill>
                <a:srgbClr val="444444"/>
              </a:solidFill>
            </a:endParaRPr>
          </a:p>
          <a:p>
            <a:r>
              <a:rPr lang="sv-SE" sz="1600" baseline="0"/>
              <a:t>Ett </a:t>
            </a:r>
            <a:r>
              <a:rPr lang="sv-SE" sz="1600" b="1" baseline="0"/>
              <a:t>kategoribaserat och tvärfunktionellt arbetssätt</a:t>
            </a:r>
            <a:r>
              <a:rPr lang="sv-SE" sz="1600" baseline="0"/>
              <a:t> ser annorlunda ut.</a:t>
            </a:r>
            <a:endParaRPr lang="en-US" sz="1600" baseline="0">
              <a:solidFill>
                <a:srgbClr val="444444"/>
              </a:solidFill>
            </a:endParaRPr>
          </a:p>
          <a:p>
            <a:r>
              <a:rPr lang="sv-SE" sz="1600" baseline="0"/>
              <a:t>Här samlas en grupp med olika kompetenser kring en specifik inköpskategori, till exempel livsmedel eller IT, och arbetar systematiskt med allt från behovsanalys och marknadsdialog till upphandlingar och uppföljning. På så sätt byggs både kunskap och kapacitet upp över tid inom inköpskategorin. Det finns en långsiktighet som ett resultat av arbete med analys, strategi och ett helhetsperspektiv.</a:t>
            </a:r>
            <a:endParaRPr lang="en-US" sz="1600" baseline="0">
              <a:solidFill>
                <a:srgbClr val="444444"/>
              </a:solidFill>
            </a:endParaRPr>
          </a:p>
          <a:p>
            <a:endParaRPr lang="sv-SE" sz="1600" baseline="0">
              <a:solidFill>
                <a:srgbClr val="444444"/>
              </a:solidFill>
            </a:endParaRPr>
          </a:p>
          <a:p>
            <a:r>
              <a:rPr lang="sv-SE" sz="1600" baseline="0"/>
              <a:t>Det innebär inte bara bättre kvalitet i upphandlingarna, utan också att organisationen blir mer robust och kan agera proaktivt istället för reaktivt. </a:t>
            </a:r>
            <a:endParaRPr lang="en-US" sz="1600" baseline="0">
              <a:solidFill>
                <a:srgbClr val="444444"/>
              </a:solidFill>
            </a:endParaRPr>
          </a:p>
          <a:p>
            <a:endParaRPr lang="sv-SE" sz="1600" baseline="0"/>
          </a:p>
          <a:p>
            <a:r>
              <a:rPr lang="sv-SE" sz="1600" baseline="0"/>
              <a:t>I nästa steg ska vi därför titta närmare på hur det kategoribaserade arbetet faktiskt går till i praktiken – genom själva ramverket för kategoristyrning.</a:t>
            </a:r>
            <a:endParaRPr lang="en-US" sz="1600" baseline="0">
              <a:solidFill>
                <a:srgbClr val="444444"/>
              </a:solidFill>
            </a:endParaRPr>
          </a:p>
          <a:p>
            <a:r>
              <a:rPr lang="sv-SE" sz="1600" baseline="0"/>
              <a:t>Hur grupperna inom en inköpskategori kan se ut och sättas samman kommer vi att återkomma till därefter.</a:t>
            </a:r>
            <a:endParaRPr lang="sv-SE" sz="1600" baseline="0">
              <a:ea typeface="Calibri"/>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22</a:t>
            </a:fld>
            <a:endParaRPr lang="sv-SE"/>
          </a:p>
        </p:txBody>
      </p:sp>
    </p:spTree>
    <p:extLst>
      <p:ext uri="{BB962C8B-B14F-4D97-AF65-F5344CB8AC3E}">
        <p14:creationId xmlns:p14="http://schemas.microsoft.com/office/powerpoint/2010/main" val="6276057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sz="1600" b="1" baseline="0" err="1"/>
              <a:t>Talmanus</a:t>
            </a:r>
            <a:r>
              <a:rPr lang="sv-SE" sz="1600" b="1" baseline="0"/>
              <a:t>:</a:t>
            </a:r>
          </a:p>
          <a:p>
            <a:r>
              <a:rPr lang="sv-SE" sz="1600" kern="1200" baseline="0">
                <a:solidFill>
                  <a:schemeClr val="tx1"/>
                </a:solidFill>
                <a:effectLst/>
                <a:latin typeface="+mn-lt"/>
                <a:ea typeface="+mn-ea"/>
                <a:cs typeface="+mn-cs"/>
              </a:rPr>
              <a:t>Ramverket för kategoristyrning kan beskrivas som en övergripande struktur för en organisations kategoristyrningsarbete i två delar: </a:t>
            </a:r>
          </a:p>
          <a:p>
            <a:pPr marL="171450" indent="-171450">
              <a:buFont typeface="Arial" panose="020B0604020202020204" pitchFamily="34" charset="0"/>
              <a:buChar char="•"/>
            </a:pPr>
            <a:r>
              <a:rPr lang="sv-SE" sz="1600" kern="1200" baseline="0">
                <a:solidFill>
                  <a:schemeClr val="tx1"/>
                </a:solidFill>
                <a:effectLst/>
                <a:latin typeface="+mn-lt"/>
                <a:ea typeface="+mn-ea"/>
                <a:cs typeface="+mn-cs"/>
              </a:rPr>
              <a:t>Etablera kategoristyrning</a:t>
            </a:r>
          </a:p>
          <a:p>
            <a:pPr marL="171450" indent="-171450">
              <a:buFont typeface="Arial" panose="020B0604020202020204" pitchFamily="34" charset="0"/>
              <a:buChar char="•"/>
            </a:pPr>
            <a:r>
              <a:rPr lang="sv-SE" sz="1600" kern="1200" baseline="0">
                <a:solidFill>
                  <a:schemeClr val="tx1"/>
                </a:solidFill>
                <a:effectLst/>
                <a:latin typeface="+mn-lt"/>
                <a:ea typeface="+mn-ea"/>
                <a:cs typeface="+mn-cs"/>
              </a:rPr>
              <a:t>Kategoristyrningsprocessen </a:t>
            </a:r>
          </a:p>
          <a:p>
            <a:endParaRPr lang="sv-SE" sz="1600" kern="1200" baseline="0">
              <a:solidFill>
                <a:schemeClr val="tx1"/>
              </a:solidFill>
              <a:effectLst/>
              <a:latin typeface="+mn-lt"/>
              <a:ea typeface="+mn-ea"/>
              <a:cs typeface="+mn-cs"/>
            </a:endParaRPr>
          </a:p>
          <a:p>
            <a:r>
              <a:rPr lang="sv-SE" sz="1600" kern="1200" baseline="0">
                <a:solidFill>
                  <a:schemeClr val="tx1"/>
                </a:solidFill>
                <a:effectLst/>
                <a:latin typeface="+mn-lt"/>
                <a:ea typeface="+mn-ea"/>
                <a:cs typeface="+mn-cs"/>
              </a:rPr>
              <a:t>Den första delen, </a:t>
            </a:r>
            <a:r>
              <a:rPr lang="sv-SE" sz="1600" b="1" i="0" kern="1200" baseline="0">
                <a:solidFill>
                  <a:schemeClr val="tx1"/>
                </a:solidFill>
                <a:effectLst/>
                <a:latin typeface="+mn-lt"/>
                <a:ea typeface="+mn-ea"/>
                <a:cs typeface="+mn-cs"/>
              </a:rPr>
              <a:t>Etablera kategoristyrning</a:t>
            </a:r>
            <a:r>
              <a:rPr lang="sv-SE" sz="1600" kern="1200" baseline="0">
                <a:solidFill>
                  <a:schemeClr val="tx1"/>
                </a:solidFill>
                <a:effectLst/>
                <a:latin typeface="+mn-lt"/>
                <a:ea typeface="+mn-ea"/>
                <a:cs typeface="+mn-cs"/>
              </a:rPr>
              <a:t>, är ett inledande steg där grunden för kategoriarbetet inom organisationen byggs upp.</a:t>
            </a:r>
          </a:p>
          <a:p>
            <a:endParaRPr lang="sv-SE" sz="1600" kern="1200" baseline="0">
              <a:solidFill>
                <a:schemeClr val="tx1"/>
              </a:solidFill>
              <a:effectLst/>
              <a:latin typeface="+mn-lt"/>
              <a:ea typeface="+mn-ea"/>
              <a:cs typeface="+mn-cs"/>
            </a:endParaRPr>
          </a:p>
          <a:p>
            <a:r>
              <a:rPr lang="sv-SE" sz="1600" b="1" kern="1200" baseline="0">
                <a:solidFill>
                  <a:schemeClr val="tx1"/>
                </a:solidFill>
                <a:effectLst/>
                <a:latin typeface="+mn-lt"/>
                <a:ea typeface="+mn-ea"/>
                <a:cs typeface="+mn-cs"/>
              </a:rPr>
              <a:t>Kategoristyrningsprocessen</a:t>
            </a:r>
            <a:r>
              <a:rPr lang="sv-SE" sz="1600" kern="1200" baseline="0">
                <a:solidFill>
                  <a:schemeClr val="tx1"/>
                </a:solidFill>
                <a:effectLst/>
                <a:latin typeface="+mn-lt"/>
                <a:ea typeface="+mn-ea"/>
                <a:cs typeface="+mn-cs"/>
              </a:rPr>
              <a:t> utgör den andra delen i ramverket för kategoristyrning. Till skillnad från etableringsdelen beskriver processen det löpande och cykliska arbete som sker när kategoristyrningen är påbörjad i organisationen. Kategoristyrningsprocessen består av två lager som samverkar; ett som beskriver den </a:t>
            </a:r>
            <a:r>
              <a:rPr lang="sv-SE" sz="1600" b="1" kern="1200" baseline="0">
                <a:solidFill>
                  <a:schemeClr val="tx1"/>
                </a:solidFill>
                <a:effectLst/>
                <a:latin typeface="+mn-lt"/>
                <a:ea typeface="+mn-ea"/>
                <a:cs typeface="+mn-cs"/>
              </a:rPr>
              <a:t>ledning och styrning</a:t>
            </a:r>
            <a:r>
              <a:rPr lang="sv-SE" sz="1600" kern="1200" baseline="0">
                <a:solidFill>
                  <a:schemeClr val="tx1"/>
                </a:solidFill>
                <a:effectLst/>
                <a:latin typeface="+mn-lt"/>
                <a:ea typeface="+mn-ea"/>
                <a:cs typeface="+mn-cs"/>
              </a:rPr>
              <a:t> av kategoriarbetet som sker i styr- och beslutforum och ett där arbetet inom kategoriteamen </a:t>
            </a:r>
            <a:r>
              <a:rPr lang="sv-SE" sz="1600" b="1" kern="1200" baseline="0">
                <a:solidFill>
                  <a:schemeClr val="tx1"/>
                </a:solidFill>
                <a:effectLst/>
                <a:latin typeface="+mn-lt"/>
                <a:ea typeface="+mn-ea"/>
                <a:cs typeface="+mn-cs"/>
              </a:rPr>
              <a:t>utförs och omsätts i praktiken</a:t>
            </a:r>
            <a:r>
              <a:rPr lang="sv-SE" sz="1600" kern="1200" baseline="0">
                <a:solidFill>
                  <a:schemeClr val="tx1"/>
                </a:solidFill>
                <a:effectLst/>
                <a:latin typeface="+mn-lt"/>
                <a:ea typeface="+mn-ea"/>
                <a:cs typeface="+mn-cs"/>
              </a:rPr>
              <a:t>. De två lagren pågår ofta parallellt och återkommer kontinuerligt i organisationens kategoriarbete. De ingående delområdena inom kategoristyrningsprocessens lager Leda och styra kategoriarbetet kan aktualiseras vid olika tidpunkter i processen och genomföras i olika ordning. </a:t>
            </a:r>
          </a:p>
          <a:p>
            <a:endParaRPr lang="sv-SE" sz="1600" kern="1200" baseline="0">
              <a:solidFill>
                <a:schemeClr val="tx1"/>
              </a:solidFill>
              <a:effectLst/>
              <a:latin typeface="+mn-lt"/>
              <a:ea typeface="+mn-ea"/>
              <a:cs typeface="+mn-cs"/>
            </a:endParaRPr>
          </a:p>
          <a:p>
            <a:r>
              <a:rPr lang="sv-SE" sz="1600" kern="1200" baseline="0">
                <a:solidFill>
                  <a:schemeClr val="tx1"/>
                </a:solidFill>
                <a:effectLst/>
                <a:latin typeface="+mn-lt"/>
                <a:ea typeface="+mn-ea"/>
                <a:cs typeface="+mn-cs"/>
              </a:rPr>
              <a:t>Tillsammans utgör etableringen och kategoristyrningsprocessen en helhet som gör det möjligt att bygga upp, leda och driva ett långsiktigt arbete med kategoristyrning.</a:t>
            </a:r>
          </a:p>
          <a:p>
            <a:endParaRPr lang="sv-SE" sz="1600" kern="1200" baseline="0">
              <a:solidFill>
                <a:schemeClr val="tx1"/>
              </a:solidFill>
              <a:effectLst/>
              <a:latin typeface="+mn-lt"/>
              <a:ea typeface="+mn-ea"/>
              <a:cs typeface="+mn-cs"/>
            </a:endParaRPr>
          </a:p>
          <a:p>
            <a:r>
              <a:rPr lang="sv-SE" sz="1600" kern="1200" baseline="0">
                <a:solidFill>
                  <a:schemeClr val="tx1"/>
                </a:solidFill>
                <a:effectLst/>
                <a:latin typeface="+mn-lt"/>
                <a:ea typeface="+mn-ea"/>
                <a:cs typeface="+mn-cs"/>
              </a:rPr>
              <a:t>Hur ramverkets delar omsätts i praktiken beror på organisationens förutsättningar och ambitionsnivå. </a:t>
            </a:r>
          </a:p>
          <a:p>
            <a:endParaRPr lang="sv-SE" sz="1600" b="1" kern="1200" baseline="0">
              <a:solidFill>
                <a:schemeClr val="tx1"/>
              </a:solidFill>
              <a:effectLst/>
              <a:latin typeface="+mn-lt"/>
              <a:ea typeface="+mn-ea"/>
              <a:cs typeface="+mn-cs"/>
            </a:endParaRPr>
          </a:p>
          <a:p>
            <a:r>
              <a:rPr lang="sv-SE" sz="1600" b="0" kern="1200" baseline="0">
                <a:solidFill>
                  <a:schemeClr val="tx1"/>
                </a:solidFill>
                <a:effectLst/>
                <a:latin typeface="+mn-lt"/>
                <a:ea typeface="+mn-ea"/>
                <a:cs typeface="+mn-cs"/>
              </a:rPr>
              <a:t>Låt oss titta lite närmare på vad etableringen faktiskt innebär i praktiken.</a:t>
            </a:r>
            <a:endParaRPr lang="sv-SE" sz="1600" b="0" baseline="0"/>
          </a:p>
        </p:txBody>
      </p:sp>
      <p:sp>
        <p:nvSpPr>
          <p:cNvPr id="4" name="Platshållare för bildnummer 3"/>
          <p:cNvSpPr>
            <a:spLocks noGrp="1"/>
          </p:cNvSpPr>
          <p:nvPr>
            <p:ph type="sldNum" sz="quarter" idx="5"/>
          </p:nvPr>
        </p:nvSpPr>
        <p:spPr/>
        <p:txBody>
          <a:bodyPr/>
          <a:lstStyle/>
          <a:p>
            <a:fld id="{ACB473DD-EFE9-BE41-8E83-32337D6D47A0}" type="slidenum">
              <a:rPr lang="sv-SE" smtClean="0"/>
              <a:t>23</a:t>
            </a:fld>
            <a:endParaRPr lang="sv-SE"/>
          </a:p>
        </p:txBody>
      </p:sp>
    </p:spTree>
    <p:extLst>
      <p:ext uri="{BB962C8B-B14F-4D97-AF65-F5344CB8AC3E}">
        <p14:creationId xmlns:p14="http://schemas.microsoft.com/office/powerpoint/2010/main" val="28136133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sz="1600" b="1" baseline="0" err="1"/>
              <a:t>Talmanus</a:t>
            </a:r>
            <a:r>
              <a:rPr lang="sv-SE" sz="1600" b="1" baseline="0"/>
              <a:t>:</a:t>
            </a:r>
          </a:p>
          <a:p>
            <a:r>
              <a:rPr lang="sv-SE" sz="1600" kern="1200" baseline="0">
                <a:solidFill>
                  <a:schemeClr val="tx1"/>
                </a:solidFill>
                <a:effectLst/>
                <a:latin typeface="+mn-lt"/>
                <a:ea typeface="+mn-ea"/>
                <a:cs typeface="+mn-cs"/>
              </a:rPr>
              <a:t>Etablera kategoristyrning handlar bland annat om att skapa förståelse och engagemang. Och för att: </a:t>
            </a:r>
          </a:p>
          <a:p>
            <a:pPr marL="171450" lvl="0" indent="-171450">
              <a:buFont typeface="Arial" panose="020B0604020202020204" pitchFamily="34" charset="0"/>
              <a:buChar char="•"/>
            </a:pPr>
            <a:r>
              <a:rPr lang="sv-SE" sz="1600" kern="1200" baseline="0">
                <a:solidFill>
                  <a:schemeClr val="tx1"/>
                </a:solidFill>
                <a:effectLst/>
                <a:latin typeface="+mn-lt"/>
                <a:ea typeface="+mn-ea"/>
                <a:cs typeface="+mn-cs"/>
              </a:rPr>
              <a:t>Ta fram en nulägesbild utifrån spenddata och ett första kategoriträd.</a:t>
            </a:r>
          </a:p>
          <a:p>
            <a:pPr marL="171450" lvl="0" indent="-171450">
              <a:buFont typeface="Arial" panose="020B0604020202020204" pitchFamily="34" charset="0"/>
              <a:buChar char="•"/>
            </a:pPr>
            <a:r>
              <a:rPr lang="sv-SE" sz="1600" kern="1200" baseline="0">
                <a:solidFill>
                  <a:schemeClr val="tx1"/>
                </a:solidFill>
                <a:effectLst/>
                <a:latin typeface="+mn-lt"/>
                <a:ea typeface="+mn-ea"/>
                <a:cs typeface="+mn-cs"/>
              </a:rPr>
              <a:t>Göra prioriteringar och peka ut pilotkategorier.</a:t>
            </a:r>
          </a:p>
          <a:p>
            <a:pPr marL="171450" lvl="0" indent="-171450">
              <a:buFont typeface="Arial" panose="020B0604020202020204" pitchFamily="34" charset="0"/>
              <a:buChar char="•"/>
            </a:pPr>
            <a:r>
              <a:rPr lang="sv-SE" sz="1600" kern="1200" baseline="0">
                <a:solidFill>
                  <a:schemeClr val="tx1"/>
                </a:solidFill>
                <a:effectLst/>
                <a:latin typeface="+mn-lt"/>
                <a:ea typeface="+mn-ea"/>
                <a:cs typeface="+mn-cs"/>
              </a:rPr>
              <a:t>Anpassa arbetssätt, styrmodell och forum till de egna förutsättningarna.</a:t>
            </a:r>
          </a:p>
          <a:p>
            <a:pPr marL="171450" lvl="0" indent="-171450">
              <a:buFont typeface="Arial" panose="020B0604020202020204" pitchFamily="34" charset="0"/>
              <a:buChar char="•"/>
            </a:pPr>
            <a:r>
              <a:rPr lang="sv-SE" sz="1600" kern="1200" baseline="0">
                <a:solidFill>
                  <a:schemeClr val="tx1"/>
                </a:solidFill>
                <a:effectLst/>
                <a:latin typeface="+mn-lt"/>
                <a:ea typeface="+mn-ea"/>
                <a:cs typeface="+mn-cs"/>
              </a:rPr>
              <a:t>Förankra kategoristyrning som arbetssätt och därigenom säkra mandat och resurser.</a:t>
            </a:r>
          </a:p>
          <a:p>
            <a:pPr marL="0" lvl="0" indent="0">
              <a:buFont typeface="Arial" panose="020B0604020202020204" pitchFamily="34" charset="0"/>
              <a:buNone/>
            </a:pPr>
            <a:endParaRPr lang="sv-SE" sz="1600" kern="1200" baseline="0">
              <a:solidFill>
                <a:schemeClr val="tx1"/>
              </a:solidFill>
              <a:effectLst/>
              <a:latin typeface="+mn-lt"/>
              <a:ea typeface="+mn-ea"/>
              <a:cs typeface="+mn-cs"/>
            </a:endParaRPr>
          </a:p>
          <a:p>
            <a:r>
              <a:rPr lang="sv-SE" sz="1600" kern="1200" baseline="0">
                <a:solidFill>
                  <a:schemeClr val="tx1"/>
                </a:solidFill>
                <a:effectLst/>
                <a:latin typeface="+mn-lt"/>
                <a:ea typeface="+mn-ea"/>
                <a:cs typeface="+mn-cs"/>
              </a:rPr>
              <a:t>Syftet är att bygga en stabil struktur och rätt förutsättningar för att arbetet ska kunna genomföras framgångsrikt.</a:t>
            </a:r>
          </a:p>
          <a:p>
            <a:endParaRPr lang="sv-SE" sz="1600" kern="1200" baseline="0">
              <a:solidFill>
                <a:schemeClr val="tx1"/>
              </a:solidFill>
              <a:effectLst/>
              <a:latin typeface="+mn-lt"/>
              <a:ea typeface="+mn-ea"/>
              <a:cs typeface="+mn-cs"/>
            </a:endParaRPr>
          </a:p>
          <a:p>
            <a:r>
              <a:rPr lang="sv-SE" sz="1600" baseline="0"/>
              <a:t>När vi gjort det börjar nästa fas: att faktiskt leda, styra och genomföra kategoriarbetet i praktiken.</a:t>
            </a:r>
            <a:endParaRPr lang="sv-SE" sz="1600" kern="1200" baseline="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24</a:t>
            </a:fld>
            <a:endParaRPr lang="sv-SE"/>
          </a:p>
        </p:txBody>
      </p:sp>
    </p:spTree>
    <p:extLst>
      <p:ext uri="{BB962C8B-B14F-4D97-AF65-F5344CB8AC3E}">
        <p14:creationId xmlns:p14="http://schemas.microsoft.com/office/powerpoint/2010/main" val="1124156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8316C-6337-4695-31A8-DEF2FD58AF1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4526D49-6D79-267B-2EF0-4EDBCAC83434}"/>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8D89892E-DE6B-0BFA-F4F4-A4D314A3B687}"/>
              </a:ext>
            </a:extLst>
          </p:cNvPr>
          <p:cNvSpPr>
            <a:spLocks noGrp="1"/>
          </p:cNvSpPr>
          <p:nvPr>
            <p:ph type="body" idx="1"/>
          </p:nvPr>
        </p:nvSpPr>
        <p:spPr/>
        <p:txBody>
          <a:bodyPr/>
          <a:lstStyle/>
          <a:p>
            <a:pPr marL="0" indent="0">
              <a:spcAft>
                <a:spcPts val="600"/>
              </a:spcAft>
              <a:buSzPct val="100000"/>
              <a:buFont typeface="Arial" panose="020B0604020202020204" pitchFamily="34" charset="0"/>
              <a:buNone/>
            </a:pPr>
            <a:r>
              <a:rPr lang="sv-SE" sz="1600" b="1" baseline="0" err="1"/>
              <a:t>Talmanus</a:t>
            </a:r>
            <a:r>
              <a:rPr lang="sv-SE" sz="1600" b="1" baseline="0"/>
              <a:t>:</a:t>
            </a:r>
          </a:p>
          <a:p>
            <a:pPr marL="0" indent="0">
              <a:spcAft>
                <a:spcPts val="600"/>
              </a:spcAft>
              <a:buSzPct val="100000"/>
              <a:buFont typeface="Arial" panose="020B0604020202020204" pitchFamily="34" charset="0"/>
              <a:buNone/>
            </a:pPr>
            <a:r>
              <a:rPr lang="sv-SE" sz="1600" baseline="0"/>
              <a:t>När kategoristyrningen är etablerad i organisationen handlar nästa del av ramverket om själva kategoristyrningsprocessen. </a:t>
            </a:r>
          </a:p>
          <a:p>
            <a:pPr marL="0" indent="0">
              <a:spcAft>
                <a:spcPts val="600"/>
              </a:spcAft>
              <a:buSzPct val="100000"/>
              <a:buFont typeface="Arial" panose="020B0604020202020204" pitchFamily="34" charset="0"/>
              <a:buNone/>
            </a:pPr>
            <a:endParaRPr lang="sv-SE" sz="1600" baseline="0"/>
          </a:p>
          <a:p>
            <a:pPr marL="0" indent="0">
              <a:spcAft>
                <a:spcPts val="600"/>
              </a:spcAft>
              <a:buSzPct val="100000"/>
              <a:buFont typeface="Arial" panose="020B0604020202020204" pitchFamily="34" charset="0"/>
              <a:buNone/>
            </a:pPr>
            <a:r>
              <a:rPr lang="sv-SE" sz="1600" baseline="0"/>
              <a:t>Det första lagret, </a:t>
            </a:r>
            <a:r>
              <a:rPr lang="sv-SE" sz="1600" b="1" baseline="0"/>
              <a:t>leda och styra kategoriarbete</a:t>
            </a:r>
            <a:r>
              <a:rPr lang="sv-SE" sz="1600" baseline="0"/>
              <a:t>, handlar om att hålla riktningen och säkerställa att kategoriarbetet utvecklas i linje med organisationens mål.</a:t>
            </a:r>
          </a:p>
          <a:p>
            <a:pPr marL="0" indent="0">
              <a:spcAft>
                <a:spcPts val="600"/>
              </a:spcAft>
              <a:buSzPct val="100000"/>
              <a:buFont typeface="Arial" panose="020B0604020202020204" pitchFamily="34" charset="0"/>
              <a:buNone/>
            </a:pPr>
            <a:r>
              <a:rPr lang="sv-SE" sz="1600" baseline="0"/>
              <a:t>Det är här prioriteringar görs, resurser fördelas och beslut fattas om nya inköpskategorier, strategier och mål.</a:t>
            </a:r>
          </a:p>
          <a:p>
            <a:pPr marL="0" indent="0">
              <a:spcAft>
                <a:spcPts val="600"/>
              </a:spcAft>
              <a:buSzPct val="100000"/>
              <a:buFont typeface="Arial" panose="020B0604020202020204" pitchFamily="34" charset="0"/>
              <a:buNone/>
            </a:pPr>
            <a:endParaRPr lang="sv-SE" sz="1600" baseline="0"/>
          </a:p>
          <a:p>
            <a:pPr marL="0" indent="0">
              <a:spcAft>
                <a:spcPts val="600"/>
              </a:spcAft>
              <a:buSzPct val="100000"/>
              <a:buFont typeface="Arial" panose="020B0604020202020204" pitchFamily="34" charset="0"/>
              <a:buNone/>
            </a:pPr>
            <a:r>
              <a:rPr lang="sv-SE" sz="1600" baseline="0"/>
              <a:t>Organisationen följer upp resultat, analyserar effekter och reviderar strategier när det behövs.</a:t>
            </a:r>
          </a:p>
          <a:p>
            <a:pPr marL="0" indent="0">
              <a:spcAft>
                <a:spcPts val="600"/>
              </a:spcAft>
              <a:buSzPct val="100000"/>
              <a:buFont typeface="Arial" panose="020B0604020202020204" pitchFamily="34" charset="0"/>
              <a:buNone/>
            </a:pPr>
            <a:r>
              <a:rPr lang="sv-SE" sz="1600" baseline="0"/>
              <a:t>Syftet är att skapa en långsiktig och systematisk styrning som ger förankring, effektiv resursanvändning och är i linje med organisationens mål.</a:t>
            </a:r>
          </a:p>
          <a:p>
            <a:pPr marL="0" indent="0">
              <a:spcAft>
                <a:spcPts val="600"/>
              </a:spcAft>
              <a:buSzPct val="100000"/>
              <a:buFont typeface="Arial" panose="020B0604020202020204" pitchFamily="34" charset="0"/>
              <a:buNone/>
            </a:pPr>
            <a:endParaRPr lang="sv-SE" sz="1600" baseline="0"/>
          </a:p>
          <a:p>
            <a:pPr marL="0" indent="0">
              <a:spcAft>
                <a:spcPts val="600"/>
              </a:spcAft>
              <a:buSzPct val="100000"/>
              <a:buFont typeface="Arial" panose="020B0604020202020204" pitchFamily="34" charset="0"/>
              <a:buNone/>
            </a:pPr>
            <a:r>
              <a:rPr lang="sv-SE" sz="1600" baseline="0"/>
              <a:t>Detta arbete sker i forumen där ledning, kategoriansvariga och andra nyckelpersoner samverkar för att driva arbetet framåt.</a:t>
            </a:r>
          </a:p>
        </p:txBody>
      </p:sp>
      <p:sp>
        <p:nvSpPr>
          <p:cNvPr id="4" name="Platshållare för bildnummer 3">
            <a:extLst>
              <a:ext uri="{FF2B5EF4-FFF2-40B4-BE49-F238E27FC236}">
                <a16:creationId xmlns:a16="http://schemas.microsoft.com/office/drawing/2014/main" id="{AA8A0E28-50A9-AD8F-7E3B-75046A4D4317}"/>
              </a:ext>
            </a:extLst>
          </p:cNvPr>
          <p:cNvSpPr>
            <a:spLocks noGrp="1"/>
          </p:cNvSpPr>
          <p:nvPr>
            <p:ph type="sldNum" sz="quarter" idx="5"/>
          </p:nvPr>
        </p:nvSpPr>
        <p:spPr/>
        <p:txBody>
          <a:bodyPr/>
          <a:lstStyle/>
          <a:p>
            <a:fld id="{77B69724-86C5-43F5-AA21-422966C84D89}" type="slidenum">
              <a:rPr lang="en-GB" smtClean="0"/>
              <a:t>25</a:t>
            </a:fld>
            <a:endParaRPr lang="en-GB"/>
          </a:p>
        </p:txBody>
      </p:sp>
    </p:spTree>
    <p:extLst>
      <p:ext uri="{BB962C8B-B14F-4D97-AF65-F5344CB8AC3E}">
        <p14:creationId xmlns:p14="http://schemas.microsoft.com/office/powerpoint/2010/main" val="250482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CFEA6-2079-5EB3-6315-E1FBBC848FF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F7CABBE8-8784-2D3F-6B67-18F6EF535E3E}"/>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2CB84FDA-0456-B795-D432-F2EE5046F9B1}"/>
              </a:ext>
            </a:extLst>
          </p:cNvPr>
          <p:cNvSpPr>
            <a:spLocks noGrp="1"/>
          </p:cNvSpPr>
          <p:nvPr>
            <p:ph type="body" idx="1"/>
          </p:nvPr>
        </p:nvSpPr>
        <p:spPr/>
        <p:txBody>
          <a:bodyPr/>
          <a:lstStyle/>
          <a:p>
            <a:pPr marL="0" indent="0">
              <a:spcAft>
                <a:spcPts val="600"/>
              </a:spcAft>
              <a:buSzPct val="100000"/>
              <a:buFont typeface="Arial" panose="020B0604020202020204" pitchFamily="34" charset="0"/>
              <a:buNone/>
            </a:pPr>
            <a:r>
              <a:rPr lang="sv-SE" sz="1600" b="1" baseline="0" err="1"/>
              <a:t>Talmanus</a:t>
            </a:r>
            <a:r>
              <a:rPr lang="sv-SE" sz="1600" b="1" baseline="0"/>
              <a:t>:</a:t>
            </a:r>
            <a:endParaRPr lang="sv-SE" sz="1600" baseline="0"/>
          </a:p>
          <a:p>
            <a:pPr marL="0" indent="0">
              <a:spcAft>
                <a:spcPts val="600"/>
              </a:spcAft>
              <a:buSzPct val="100000"/>
              <a:buFont typeface="Arial" panose="020B0604020202020204" pitchFamily="34" charset="0"/>
              <a:buNone/>
            </a:pPr>
            <a:r>
              <a:rPr lang="sv-SE" sz="1600" baseline="0"/>
              <a:t>Det andra lagret, </a:t>
            </a:r>
            <a:r>
              <a:rPr lang="sv-SE" sz="1600" b="1" baseline="0"/>
              <a:t>utföra kategoriarbete</a:t>
            </a:r>
            <a:r>
              <a:rPr lang="sv-SE" sz="1600" baseline="0"/>
              <a:t>, handlar om att omsätta besluten i praktisk handling.</a:t>
            </a:r>
          </a:p>
          <a:p>
            <a:pPr marL="0" indent="0">
              <a:spcAft>
                <a:spcPts val="600"/>
              </a:spcAft>
              <a:buSzPct val="100000"/>
              <a:buFont typeface="Arial" panose="020B0604020202020204" pitchFamily="34" charset="0"/>
              <a:buNone/>
            </a:pPr>
            <a:r>
              <a:rPr lang="sv-SE" sz="1600" baseline="0"/>
              <a:t>Här arbetar kategoriteamen med att analysera behov, utveckla och genomföra kategoristrategier och följa upp resultaten.</a:t>
            </a:r>
          </a:p>
          <a:p>
            <a:pPr marL="0" indent="0">
              <a:spcAft>
                <a:spcPts val="600"/>
              </a:spcAft>
              <a:buSzPct val="100000"/>
              <a:buFont typeface="Arial" panose="020B0604020202020204" pitchFamily="34" charset="0"/>
              <a:buNone/>
            </a:pPr>
            <a:endParaRPr lang="sv-SE" sz="1600" baseline="0"/>
          </a:p>
          <a:p>
            <a:pPr marL="0" indent="0">
              <a:spcAft>
                <a:spcPts val="600"/>
              </a:spcAft>
              <a:buSzPct val="100000"/>
              <a:buFont typeface="Arial" panose="020B0604020202020204" pitchFamily="34" charset="0"/>
              <a:buNone/>
            </a:pPr>
            <a:r>
              <a:rPr lang="sv-SE" sz="1600" baseline="0"/>
              <a:t>Samarbetet mellan inköp, verksamhet och leverantörsmarknaden blir centralt.</a:t>
            </a:r>
          </a:p>
          <a:p>
            <a:pPr marL="0" indent="0">
              <a:spcAft>
                <a:spcPts val="600"/>
              </a:spcAft>
              <a:buSzPct val="100000"/>
              <a:buFont typeface="Arial" panose="020B0604020202020204" pitchFamily="34" charset="0"/>
              <a:buNone/>
            </a:pPr>
            <a:r>
              <a:rPr lang="sv-SE" sz="1600" baseline="0"/>
              <a:t>Det är här strategierna blir till konkreta resultat och effekter som bidrar till organisationens långsiktiga utveckling. </a:t>
            </a:r>
          </a:p>
          <a:p>
            <a:pPr marL="0" indent="0">
              <a:spcAft>
                <a:spcPts val="600"/>
              </a:spcAft>
              <a:buSzPct val="100000"/>
              <a:buFont typeface="Arial" panose="020B0604020202020204" pitchFamily="34" charset="0"/>
              <a:buNone/>
            </a:pPr>
            <a:endParaRPr lang="sv-SE" sz="1600" baseline="0"/>
          </a:p>
          <a:p>
            <a:pPr marL="0" indent="0">
              <a:spcAft>
                <a:spcPts val="600"/>
              </a:spcAft>
              <a:buSzPct val="100000"/>
              <a:buFont typeface="Arial" panose="020B0604020202020204" pitchFamily="34" charset="0"/>
              <a:buNone/>
            </a:pPr>
            <a:r>
              <a:rPr lang="sv-SE" sz="1600" baseline="0"/>
              <a:t>De två lager som tillsammans utgör Kategoristyrningsprocessen möjliggör att styrning, genomförande och uppföljning hela tiden hänger ihop och stärker varandra.</a:t>
            </a:r>
          </a:p>
          <a:p>
            <a:pPr marL="0" indent="0">
              <a:spcAft>
                <a:spcPts val="600"/>
              </a:spcAft>
              <a:buSzPct val="100000"/>
              <a:buFont typeface="Arial" panose="020B0604020202020204" pitchFamily="34" charset="0"/>
              <a:buNone/>
            </a:pPr>
            <a:endParaRPr lang="sv-SE" sz="1600" baseline="0"/>
          </a:p>
          <a:p>
            <a:pPr marL="0" indent="0">
              <a:spcAft>
                <a:spcPts val="600"/>
              </a:spcAft>
              <a:buSzPct val="100000"/>
              <a:buFont typeface="Arial" panose="020B0604020202020204" pitchFamily="34" charset="0"/>
              <a:buNone/>
            </a:pPr>
            <a:r>
              <a:rPr lang="sv-SE" sz="1600" baseline="0"/>
              <a:t>För att förstå var kategoristyrning hör hemma i helheten kan vi titta på hur det kopplas till det offentliga inköpssystemet.</a:t>
            </a:r>
          </a:p>
        </p:txBody>
      </p:sp>
      <p:sp>
        <p:nvSpPr>
          <p:cNvPr id="4" name="Platshållare för bildnummer 3">
            <a:extLst>
              <a:ext uri="{FF2B5EF4-FFF2-40B4-BE49-F238E27FC236}">
                <a16:creationId xmlns:a16="http://schemas.microsoft.com/office/drawing/2014/main" id="{B514CCB9-DCF6-6A2F-F303-74057E565ECD}"/>
              </a:ext>
            </a:extLst>
          </p:cNvPr>
          <p:cNvSpPr>
            <a:spLocks noGrp="1"/>
          </p:cNvSpPr>
          <p:nvPr>
            <p:ph type="sldNum" sz="quarter" idx="5"/>
          </p:nvPr>
        </p:nvSpPr>
        <p:spPr/>
        <p:txBody>
          <a:bodyPr/>
          <a:lstStyle/>
          <a:p>
            <a:fld id="{77B69724-86C5-43F5-AA21-422966C84D89}" type="slidenum">
              <a:rPr lang="en-GB" smtClean="0"/>
              <a:t>26</a:t>
            </a:fld>
            <a:endParaRPr lang="en-GB"/>
          </a:p>
        </p:txBody>
      </p:sp>
    </p:spTree>
    <p:extLst>
      <p:ext uri="{BB962C8B-B14F-4D97-AF65-F5344CB8AC3E}">
        <p14:creationId xmlns:p14="http://schemas.microsoft.com/office/powerpoint/2010/main" val="1847142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sz="1600" b="1" baseline="0"/>
              <a:t>Talmanus:</a:t>
            </a:r>
            <a:endParaRPr lang="sv-SE" sz="1600" b="0" baseline="0"/>
          </a:p>
          <a:p>
            <a:r>
              <a:rPr lang="sv-SE" sz="1600" b="0" baseline="0"/>
              <a:t>Nu när vi har gått igenom ramverket för kategoristyrning kan vi sätta in det i ett större sammanhang. Den här bilden visar hur kategoristyrning hänger ihop med det offentliga inköpssystemet i stort.</a:t>
            </a:r>
          </a:p>
          <a:p>
            <a:r>
              <a:rPr lang="sv-SE" sz="1600" b="0" baseline="0"/>
              <a:t>I toppen ser vi den nationella styrningen där lagstiftning, riktlinjer och statliga initiativ sätter ramarna för den offentliga upphandlingen. </a:t>
            </a:r>
          </a:p>
          <a:p>
            <a:endParaRPr lang="sv-SE" sz="1600" b="0" baseline="0"/>
          </a:p>
          <a:p>
            <a:r>
              <a:rPr lang="sv-SE" sz="1600" b="0" baseline="0"/>
              <a:t>Därunder finns nivån för styrning av inköpsverksamheten i den enskilda organisationen, alltså hur ledningen sätter mål, prioriterar och följer upp inköpsarbetet som helhet.</a:t>
            </a:r>
          </a:p>
          <a:p>
            <a:r>
              <a:rPr lang="sv-SE" sz="1600" b="0" baseline="0"/>
              <a:t>Det är här </a:t>
            </a:r>
            <a:r>
              <a:rPr lang="sv-SE" sz="1600" b="1" baseline="0"/>
              <a:t>etablera</a:t>
            </a:r>
            <a:r>
              <a:rPr lang="sv-SE" sz="1600" b="0" baseline="0"/>
              <a:t>-delen i ramverket hör hemma. När organisationen etablerar kategoristyrning handlar det om att skapa just de strukturer, forum och mandat som behövs för att kunna styra inköpsverksamheten strategiskt. </a:t>
            </a:r>
          </a:p>
          <a:p>
            <a:endParaRPr lang="sv-SE" sz="1600" b="0" baseline="0"/>
          </a:p>
          <a:p>
            <a:r>
              <a:rPr lang="sv-SE" sz="1600" b="0" baseline="0"/>
              <a:t>K</a:t>
            </a:r>
            <a:r>
              <a:rPr lang="sv-SE" sz="1600" b="1" baseline="0"/>
              <a:t>ategoristyrningsprocessen</a:t>
            </a:r>
            <a:r>
              <a:rPr lang="sv-SE" sz="1600" b="0" baseline="0"/>
              <a:t>, befinner sig på nästa nivå dvs det strategiska inköpsarbetet. Här blir kategoristyrning en metod för att omsätta organisationens mål och styrning i praktiken. </a:t>
            </a:r>
          </a:p>
          <a:p>
            <a:endParaRPr lang="sv-SE" sz="1600" b="0" baseline="0"/>
          </a:p>
          <a:p>
            <a:r>
              <a:rPr lang="sv-SE" sz="1600" b="0" baseline="0"/>
              <a:t>På så sätt utgör kategoristyrning bryggan mellan styrning och genomförande, den kopplar ihop ledningens strategiska beslut med de konkreta aktiviteterna i form av upphandlingar, leverantörsdialoger och utvecklingsarbete. Och det är just i det samspelet mellan dessa nivåer som kategoristyrning skapar värde för organisationen, för verksamheten och i förlängningen för samhället.</a:t>
            </a:r>
          </a:p>
          <a:p>
            <a:endParaRPr lang="sv-SE" sz="1600" b="0" baseline="0"/>
          </a:p>
          <a:p>
            <a:r>
              <a:rPr lang="sv-SE" sz="1600" b="1" baseline="0"/>
              <a:t>Instuderingsmaterial för dig som presenterar:</a:t>
            </a:r>
            <a:endParaRPr lang="sv-SE" sz="1600" b="0" baseline="0">
              <a:ea typeface="Calibri"/>
              <a:cs typeface="Calibri"/>
            </a:endParaRPr>
          </a:p>
          <a:p>
            <a:pPr marL="228600" indent="-228600">
              <a:buAutoNum type="arabicPeriod"/>
            </a:pPr>
            <a:r>
              <a:rPr lang="sv-SE" sz="1600" baseline="0"/>
              <a:t>Beskrivning av Modellen för det offentliga inköpssystemet: </a:t>
            </a:r>
            <a:r>
              <a:rPr lang="sv-SE" sz="1600" u="sng" baseline="0" err="1"/>
              <a:t>https</a:t>
            </a:r>
            <a:r>
              <a:rPr lang="sv-SE" sz="1600" u="sng" baseline="0"/>
              <a:t>://</a:t>
            </a:r>
            <a:r>
              <a:rPr lang="sv-SE" sz="1600" u="sng" baseline="0" err="1"/>
              <a:t>www.upphandlingsmyndigheten.se</a:t>
            </a:r>
            <a:r>
              <a:rPr lang="sv-SE" sz="1600" u="sng" baseline="0"/>
              <a:t>/styra-och-leda-</a:t>
            </a:r>
            <a:r>
              <a:rPr lang="sv-SE" sz="1600" u="sng" baseline="0" err="1"/>
              <a:t>inkopsverksamhet</a:t>
            </a:r>
            <a:r>
              <a:rPr lang="sv-SE" sz="1600" u="sng" baseline="0"/>
              <a:t>/modell-offentliga-</a:t>
            </a:r>
            <a:r>
              <a:rPr lang="sv-SE" sz="1600" u="sng" baseline="0" err="1"/>
              <a:t>inkopssystemet</a:t>
            </a:r>
            <a:r>
              <a:rPr lang="sv-SE" sz="1600" u="sng" baseline="0"/>
              <a:t>/</a:t>
            </a:r>
            <a:r>
              <a:rPr lang="sv-SE" sz="1600" baseline="0"/>
              <a:t> </a:t>
            </a:r>
          </a:p>
        </p:txBody>
      </p:sp>
      <p:sp>
        <p:nvSpPr>
          <p:cNvPr id="4" name="Platshållare för bildnummer 3"/>
          <p:cNvSpPr>
            <a:spLocks noGrp="1"/>
          </p:cNvSpPr>
          <p:nvPr>
            <p:ph type="sldNum" sz="quarter" idx="5"/>
          </p:nvPr>
        </p:nvSpPr>
        <p:spPr/>
        <p:txBody>
          <a:bodyPr/>
          <a:lstStyle/>
          <a:p>
            <a:fld id="{ACB473DD-EFE9-BE41-8E83-32337D6D47A0}" type="slidenum">
              <a:rPr lang="sv-SE" smtClean="0"/>
              <a:t>27</a:t>
            </a:fld>
            <a:endParaRPr lang="sv-SE"/>
          </a:p>
        </p:txBody>
      </p:sp>
    </p:spTree>
    <p:extLst>
      <p:ext uri="{BB962C8B-B14F-4D97-AF65-F5344CB8AC3E}">
        <p14:creationId xmlns:p14="http://schemas.microsoft.com/office/powerpoint/2010/main" val="2774957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sz="1600" b="1" baseline="0"/>
              <a:t>Talmanus:</a:t>
            </a:r>
            <a:endParaRPr lang="sv-SE" sz="1600" b="1" baseline="0">
              <a:ea typeface="Calibri"/>
              <a:cs typeface="Calibri"/>
            </a:endParaRPr>
          </a:p>
          <a:p>
            <a:r>
              <a:rPr lang="sv-SE" sz="1600" baseline="0"/>
              <a:t>Det finns olika sätt att driva arbetet med kategoristyrning. En del väljer att skapa särskilda forum för detta.</a:t>
            </a:r>
          </a:p>
          <a:p>
            <a:endParaRPr lang="sv-SE" sz="1600" baseline="0"/>
          </a:p>
          <a:p>
            <a:r>
              <a:rPr lang="sv-SE" sz="1600" baseline="0"/>
              <a:t>Men det behöver inte nödvändigtvis bli fråga om att skapa nya forum och roller.</a:t>
            </a:r>
          </a:p>
          <a:p>
            <a:r>
              <a:rPr lang="sv-SE" sz="1600" baseline="0"/>
              <a:t>Ofta kan man använda sig av redan etablerade besluts- och styrstrukturer i organisationen, till exempel lednings-och/eller styrgrupper.</a:t>
            </a:r>
            <a:endParaRPr lang="en-US" sz="1600" baseline="0">
              <a:ea typeface="Calibri"/>
              <a:cs typeface="Calibri"/>
            </a:endParaRPr>
          </a:p>
          <a:p>
            <a:endParaRPr lang="sv-SE" sz="1600" baseline="0"/>
          </a:p>
          <a:p>
            <a:r>
              <a:rPr lang="sv-SE" sz="1600" baseline="0"/>
              <a:t>Dessa kan, med en viss justering av exempelvis sammansättning, agenda eller arbetssätt, fungera väl för att fatta beslut och driva kategoristyrningsarbetet framåt.</a:t>
            </a:r>
          </a:p>
          <a:p>
            <a:r>
              <a:rPr lang="sv-SE" sz="1600" baseline="0"/>
              <a:t>Oavsett modell är det viktigt att roller och mandat är tydliga. </a:t>
            </a:r>
            <a:endParaRPr lang="sv-SE" sz="1600" baseline="0">
              <a:ea typeface="Calibri"/>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29</a:t>
            </a:fld>
            <a:endParaRPr lang="sv-SE"/>
          </a:p>
        </p:txBody>
      </p:sp>
    </p:spTree>
    <p:extLst>
      <p:ext uri="{BB962C8B-B14F-4D97-AF65-F5344CB8AC3E}">
        <p14:creationId xmlns:p14="http://schemas.microsoft.com/office/powerpoint/2010/main" val="830018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sz="1600" b="1" baseline="0"/>
              <a:t>Talmanus:</a:t>
            </a:r>
          </a:p>
          <a:p>
            <a:r>
              <a:rPr lang="sv-SE" sz="1600" baseline="0"/>
              <a:t>Ofta finns det beslutsnivåer på olika plan i organisationen.</a:t>
            </a:r>
            <a:endParaRPr lang="en-US" sz="1600" baseline="0"/>
          </a:p>
          <a:p>
            <a:endParaRPr lang="sv-SE" sz="1600" baseline="0"/>
          </a:p>
          <a:p>
            <a:pPr marL="285750" indent="-285750">
              <a:buFont typeface="Symbol"/>
              <a:buChar char="•"/>
            </a:pPr>
            <a:r>
              <a:rPr lang="sv-SE" sz="1600" b="1" baseline="0" err="1"/>
              <a:t>Huvudforum</a:t>
            </a:r>
            <a:r>
              <a:rPr lang="sv-SE" sz="1600" baseline="0"/>
              <a:t> är den högsta beslutsfattande nivån i kategoriarbetet och beslutar vanligtvis om bland annat etablering av kategoristyrning, riktning och mål för kategoristyrningen i organisationen, initiering och utrullningsplan för nya inköpskategorier, samt utser kategoriansvariga.</a:t>
            </a:r>
            <a:r>
              <a:rPr lang="sv-SE" sz="1600"/>
              <a:t> Detta överordnade forumet på ledningsnivå kallas ibland för inköpsråd eller anskaffningsråd.</a:t>
            </a:r>
            <a:endParaRPr lang="en-US" sz="1600" baseline="0"/>
          </a:p>
          <a:p>
            <a:endParaRPr lang="sv-SE" sz="1600" baseline="0">
              <a:ea typeface="Calibri" panose="020F0502020204030204"/>
              <a:cs typeface="Calibri" panose="020F0502020204030204"/>
            </a:endParaRPr>
          </a:p>
          <a:p>
            <a:pPr marL="285750" indent="-285750">
              <a:buFont typeface="Symbol"/>
              <a:buChar char="•"/>
            </a:pPr>
            <a:r>
              <a:rPr lang="sv-SE" sz="1600" b="1" baseline="0"/>
              <a:t>Kategoriforum</a:t>
            </a:r>
            <a:r>
              <a:rPr lang="sv-SE" sz="1600" baseline="0"/>
              <a:t> är ett forum som leds av en person som ansvarar för inköpskategorin, ofta kallad kategoriansvarig. Forumet har mandat att fatta beslut inom ramen för inköpskategorin, prioritera, säkra resurser, lösa hinder och följa upp mål. Dessa forum kallas ibland för styrgrupp eller kategoriråd och består av oftast av verksamhetsrepresentanter på högre nivå, vars verksamhet berörs av inköpskategorin, liksom inköpschefen. Kategoriteamet kommer med förslag till kategoriforumet och kategoriforumet fattar i sin tur beslut om bland annat målen för den aktuella inköpskategorin.</a:t>
            </a:r>
            <a:endParaRPr lang="en-US" sz="1600" baseline="0"/>
          </a:p>
          <a:p>
            <a:endParaRPr lang="sv-SE" sz="1600" baseline="0">
              <a:ea typeface="Calibri" panose="020F0502020204030204"/>
              <a:cs typeface="Calibri" panose="020F0502020204030204"/>
            </a:endParaRPr>
          </a:p>
          <a:p>
            <a:pPr marL="285750" indent="-285750">
              <a:buFont typeface="Symbol"/>
              <a:buChar char="•"/>
            </a:pPr>
            <a:r>
              <a:rPr lang="sv-SE" sz="1600" baseline="0"/>
              <a:t>Ett </a:t>
            </a:r>
            <a:r>
              <a:rPr lang="sv-SE" sz="1600" b="1" baseline="0"/>
              <a:t>kategoriteam</a:t>
            </a:r>
            <a:r>
              <a:rPr lang="sv-SE" sz="1600" baseline="0"/>
              <a:t> är en tvärfunktionell arbetsgrupp dedikerad till en inköpskategori som samlar kompetenser från olika delar av organisationen och leds av en kategoriledare. Teamet ansvarar för att analysera, planera och driva utvecklingen inom ett kategoriområde. De som ingår i teamet bör vara verksamhetsrepresentanter som verkar inom inköpskategorin, inköp, liksom specialister inom relevanta kompetensområden. Ett kategoriteam kan, beroende på organisationens förutsättningar och behoven i de aktuella kategorierna, vara desamma i flera inköpskategorier.</a:t>
            </a:r>
            <a:endParaRPr lang="en-US" sz="1600" baseline="0"/>
          </a:p>
          <a:p>
            <a:endParaRPr lang="en-US" sz="1600" baseline="0"/>
          </a:p>
          <a:p>
            <a:r>
              <a:rPr lang="sv-SE" sz="1600" baseline="0"/>
              <a:t>Jag har nämnt några av de roller som ingår i dessa forum, vilka är dessa och vad innebär de? </a:t>
            </a:r>
            <a:endParaRPr lang="sv-SE" sz="1600" baseline="0">
              <a:ea typeface="Calibri"/>
              <a:cs typeface="Calibri"/>
            </a:endParaRPr>
          </a:p>
          <a:p>
            <a:endParaRPr lang="sv-SE" sz="1600" baseline="0"/>
          </a:p>
          <a:p>
            <a:r>
              <a:rPr lang="sv-SE" sz="1600" b="1" baseline="0"/>
              <a:t>Instuderingsmaterial för dig som presenterar:</a:t>
            </a:r>
            <a:endParaRPr lang="sv-SE" sz="1600" b="0" baseline="0">
              <a:ea typeface="Calibri"/>
              <a:cs typeface="Calibri"/>
            </a:endParaRPr>
          </a:p>
          <a:p>
            <a:pPr marL="228600" indent="-228600">
              <a:buAutoNum type="arabicPeriod"/>
            </a:pPr>
            <a:r>
              <a:rPr lang="sv-SE" sz="1600" baseline="0"/>
              <a:t>Beskrivning av Modellen för det offentliga inköpssystemet: </a:t>
            </a:r>
            <a:r>
              <a:rPr lang="sv-SE" sz="1600" u="sng" baseline="0" err="1"/>
              <a:t>https</a:t>
            </a:r>
            <a:r>
              <a:rPr lang="sv-SE" sz="1600" u="sng" baseline="0"/>
              <a:t>://</a:t>
            </a:r>
            <a:r>
              <a:rPr lang="sv-SE" sz="1600" u="sng" baseline="0" err="1"/>
              <a:t>www.upphandlingsmyndigheten.se</a:t>
            </a:r>
            <a:r>
              <a:rPr lang="sv-SE" sz="1600" u="sng" baseline="0"/>
              <a:t>/styra-och-leda-</a:t>
            </a:r>
            <a:r>
              <a:rPr lang="sv-SE" sz="1600" u="sng" baseline="0" err="1"/>
              <a:t>inkopsverksamhet</a:t>
            </a:r>
            <a:r>
              <a:rPr lang="sv-SE" sz="1600" u="sng" baseline="0"/>
              <a:t>/modell-offentliga-</a:t>
            </a:r>
            <a:r>
              <a:rPr lang="sv-SE" sz="1600" u="sng" baseline="0" err="1"/>
              <a:t>inkopssystemet</a:t>
            </a:r>
            <a:r>
              <a:rPr lang="sv-SE" sz="1600" u="sng" baseline="0"/>
              <a:t>/</a:t>
            </a:r>
            <a:r>
              <a:rPr lang="sv-SE" sz="1600" baseline="0"/>
              <a:t> </a:t>
            </a:r>
          </a:p>
        </p:txBody>
      </p:sp>
      <p:sp>
        <p:nvSpPr>
          <p:cNvPr id="4" name="Platshållare för bildnummer 3"/>
          <p:cNvSpPr>
            <a:spLocks noGrp="1"/>
          </p:cNvSpPr>
          <p:nvPr>
            <p:ph type="sldNum" sz="quarter" idx="5"/>
          </p:nvPr>
        </p:nvSpPr>
        <p:spPr/>
        <p:txBody>
          <a:bodyPr/>
          <a:lstStyle/>
          <a:p>
            <a:fld id="{ACB473DD-EFE9-BE41-8E83-32337D6D47A0}" type="slidenum">
              <a:rPr lang="sv-SE" smtClean="0"/>
              <a:t>30</a:t>
            </a:fld>
            <a:endParaRPr lang="sv-SE"/>
          </a:p>
        </p:txBody>
      </p:sp>
    </p:spTree>
    <p:extLst>
      <p:ext uri="{BB962C8B-B14F-4D97-AF65-F5344CB8AC3E}">
        <p14:creationId xmlns:p14="http://schemas.microsoft.com/office/powerpoint/2010/main" val="901876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9A2A0-AC26-4133-04DD-7FA02CD757A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D2F70CB-5D85-F2F3-0B16-6C2A646C52C4}"/>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1BAA202F-0F3A-7C50-2B5B-6B12BEF0674A}"/>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9E9650AA-F14A-4C87-6D40-9D2F405CD293}"/>
              </a:ext>
            </a:extLst>
          </p:cNvPr>
          <p:cNvSpPr>
            <a:spLocks noGrp="1"/>
          </p:cNvSpPr>
          <p:nvPr>
            <p:ph type="sldNum" sz="quarter" idx="5"/>
          </p:nvPr>
        </p:nvSpPr>
        <p:spPr/>
        <p:txBody>
          <a:bodyPr/>
          <a:lstStyle/>
          <a:p>
            <a:fld id="{ACB473DD-EFE9-BE41-8E83-32337D6D47A0}" type="slidenum">
              <a:rPr lang="sv-SE" smtClean="0"/>
              <a:t>3</a:t>
            </a:fld>
            <a:endParaRPr lang="sv-SE"/>
          </a:p>
        </p:txBody>
      </p:sp>
    </p:spTree>
    <p:extLst>
      <p:ext uri="{BB962C8B-B14F-4D97-AF65-F5344CB8AC3E}">
        <p14:creationId xmlns:p14="http://schemas.microsoft.com/office/powerpoint/2010/main" val="19647041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sz="1600" b="1" baseline="0" err="1"/>
              <a:t>Talmanus</a:t>
            </a:r>
            <a:r>
              <a:rPr lang="sv-SE" sz="1600" b="1" baseline="0"/>
              <a:t>:</a:t>
            </a:r>
            <a:endParaRPr lang="sv-SE" sz="1600" b="1" baseline="0">
              <a:ea typeface="Calibri"/>
              <a:cs typeface="Calibri"/>
            </a:endParaRPr>
          </a:p>
          <a:p>
            <a:r>
              <a:rPr lang="sv-SE" sz="1600" baseline="0"/>
              <a:t>Tydliga roller och ansvar är avgörande för ett fungerande kategoriarbete.</a:t>
            </a:r>
            <a:endParaRPr lang="en-US" sz="1600" baseline="0"/>
          </a:p>
          <a:p>
            <a:endParaRPr lang="sv-SE" sz="1600" baseline="0"/>
          </a:p>
          <a:p>
            <a:r>
              <a:rPr lang="sv-SE" sz="1600" baseline="0"/>
              <a:t>Det handlar inte om att förändra organisationens struktur eller nödvändigtvis om att göra mycket mer, utan om att arbeta på ett nytt sätt inom den befintliga organisationen.</a:t>
            </a:r>
          </a:p>
          <a:p>
            <a:r>
              <a:rPr lang="sv-SE" sz="1600" baseline="0"/>
              <a:t>I det följande ges exempel på roller inom kategoristyrning.</a:t>
            </a:r>
            <a:endParaRPr lang="en-US" sz="1600" baseline="0"/>
          </a:p>
          <a:p>
            <a:endParaRPr lang="sv-SE" sz="1600" baseline="0"/>
          </a:p>
          <a:p>
            <a:r>
              <a:rPr lang="sv-SE" sz="1600" baseline="0"/>
              <a:t>Några av de vanligaste rollerna som behövs för att driva arbetet framåt är:</a:t>
            </a:r>
            <a:endParaRPr lang="en-US" sz="1600" baseline="0">
              <a:ea typeface="Calibri"/>
              <a:cs typeface="Calibri"/>
            </a:endParaRPr>
          </a:p>
          <a:p>
            <a:pPr marL="285750" indent="-285750">
              <a:buFont typeface="Symbol"/>
              <a:buChar char="•"/>
            </a:pPr>
            <a:r>
              <a:rPr lang="sv-SE" sz="1600" b="1" baseline="0"/>
              <a:t>Kategoriansvarig:</a:t>
            </a:r>
            <a:r>
              <a:rPr lang="sv-SE" sz="1600" baseline="0"/>
              <a:t> Ansvarar formellt för en utpekad inköpskategori och är ofta en ansvarig linjechef eller verksamhetschef från den verksamhet som närmast berörs av inköpskategorin. Detta ansvar innebär ofta att fatta beslut kring strategiutveckling och genomförandet inom en inköpskategori. Kategoriansvarig säkerställer stöd, resurser och prioritering i inköpskategorin. Denne har vidare ett delegerat mandat från högsta ledningsforumet (det tidigare nämnda huvudforumet) att ta beslut och prioritera vilka mål som ska uppfyllas inom kategoristrategin.</a:t>
            </a:r>
            <a:endParaRPr lang="en-US" sz="1600" baseline="0"/>
          </a:p>
          <a:p>
            <a:pPr marL="285750" indent="-285750">
              <a:buFont typeface="Symbol"/>
              <a:buChar char="•"/>
            </a:pPr>
            <a:r>
              <a:rPr lang="sv-SE" sz="1600" b="1" baseline="0"/>
              <a:t>Kategoriledare: </a:t>
            </a:r>
            <a:r>
              <a:rPr lang="sv-SE" sz="1600" baseline="0"/>
              <a:t> Leder det tvärfunktionella och faktabaserade arbetet med att ta fram underlag och en strategi för en specifik inköpskategori för beslut i kategoriforumet. Kategoriledaren har ansvar för att driva processen och arbetet inom inköpskategorin framåt, samordna tvärfunktionella team, rapportera resultat och föra dialog med kategoriforumet. Kräver kompetenser som strategiskt tänkande, förändrings- och projektledning, helhetsperspektiv och kommunikationsförmåga. </a:t>
            </a:r>
            <a:endParaRPr lang="en-US" sz="1600" baseline="0"/>
          </a:p>
          <a:p>
            <a:pPr marL="285750" indent="-285750">
              <a:buFont typeface="Symbol"/>
              <a:buChar char="•"/>
            </a:pPr>
            <a:r>
              <a:rPr lang="sv-SE" sz="1600" b="1" baseline="0"/>
              <a:t>Verksamhetsrepresentanter</a:t>
            </a:r>
            <a:r>
              <a:rPr lang="sv-SE" sz="1600" baseline="0"/>
              <a:t>: Stöttar med behovsanalys och säkerställer att verksamhetens behov omhändertas i inköpsarbetet. De är experter på hur deras verksamhet fungerar och tillför avgörande kunskap till kategoristrategin. </a:t>
            </a:r>
            <a:endParaRPr lang="en-US" sz="1600" baseline="0"/>
          </a:p>
          <a:p>
            <a:pPr marL="285750" indent="-285750">
              <a:buFont typeface="Symbol"/>
              <a:buChar char="•"/>
            </a:pPr>
            <a:r>
              <a:rPr lang="sv-SE" sz="1600" b="1" baseline="0"/>
              <a:t>Specialister/experter utifrån behov inom kategorin, t.ex. inom ekonomi, hållbarhet, juridik, säkerhet.</a:t>
            </a:r>
            <a:r>
              <a:rPr lang="sv-SE" sz="1600" baseline="0"/>
              <a:t> Bidrar med specialistkunskaper inom relevanta områden som påverkar kategoriområdet. Dessa bidrar även med omvärldsbevakning och ett strategiskt tänk kring utveckling av inköpen inom området.</a:t>
            </a:r>
            <a:endParaRPr lang="en-US" sz="1600" baseline="0"/>
          </a:p>
          <a:p>
            <a:pPr marL="285750" indent="-285750">
              <a:buFont typeface="Symbol"/>
              <a:buChar char="•"/>
            </a:pPr>
            <a:r>
              <a:rPr lang="sv-SE" sz="1600" b="1" baseline="0"/>
              <a:t>Inköpsfunktion: </a:t>
            </a:r>
            <a:r>
              <a:rPr lang="sv-SE" sz="1600" baseline="0"/>
              <a:t>Bidrar med inköp- och analyskompetens kopplat till inköps- och affärsrelaterade frågor.</a:t>
            </a:r>
            <a:endParaRPr lang="en-US" sz="1600" baseline="0"/>
          </a:p>
          <a:p>
            <a:endParaRPr lang="sv-SE" sz="1600" baseline="0"/>
          </a:p>
          <a:p>
            <a:r>
              <a:rPr lang="sv-SE" sz="1600" baseline="0"/>
              <a:t>Nu ska vi titta på hur rollerna kan organiseras i kategoriteamen.</a:t>
            </a:r>
            <a:endParaRPr lang="en-US" sz="1600" baseline="0"/>
          </a:p>
          <a:p>
            <a:r>
              <a:rPr lang="sv-SE" sz="1600" baseline="0"/>
              <a:t>Det finns flera möjliga sätt att fördela ansvar och resurser, och vi kommer att gå igenom några exempel på olika skärningar – från mer resursintensiva upplägg till modeller där roller delas mellan flera inköpskategorier.</a:t>
            </a:r>
            <a:endParaRPr lang="en-US" sz="1600" baseline="0">
              <a:ea typeface="Calibri"/>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31</a:t>
            </a:fld>
            <a:endParaRPr lang="sv-SE"/>
          </a:p>
        </p:txBody>
      </p:sp>
    </p:spTree>
    <p:extLst>
      <p:ext uri="{BB962C8B-B14F-4D97-AF65-F5344CB8AC3E}">
        <p14:creationId xmlns:p14="http://schemas.microsoft.com/office/powerpoint/2010/main" val="1141257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en-US" sz="1600" b="1" baseline="0" err="1">
                <a:ea typeface="Calibri"/>
                <a:cs typeface="Calibri"/>
              </a:rPr>
              <a:t>Talmanus</a:t>
            </a:r>
            <a:r>
              <a:rPr lang="en-US" sz="1600" b="1" baseline="0">
                <a:ea typeface="Calibri"/>
                <a:cs typeface="Calibri"/>
              </a:rPr>
              <a:t>:</a:t>
            </a:r>
          </a:p>
          <a:p>
            <a:r>
              <a:rPr lang="sv-SE" sz="1600" baseline="0"/>
              <a:t>Vi har nu pratat om </a:t>
            </a:r>
            <a:r>
              <a:rPr lang="sv-SE" sz="1600" b="1" baseline="0"/>
              <a:t>rollerna</a:t>
            </a:r>
            <a:r>
              <a:rPr lang="sv-SE" sz="1600" baseline="0"/>
              <a:t> inom kategoristyrningsarbetet. Vem som ansvarar för vad, vem som leder arbetet och vilka som deltar. Men det är minst lika viktigt </a:t>
            </a:r>
            <a:r>
              <a:rPr lang="sv-SE" sz="1600" b="1" baseline="0"/>
              <a:t>vilka kompetenser</a:t>
            </a:r>
            <a:r>
              <a:rPr lang="sv-SE" sz="1600" baseline="0"/>
              <a:t> som faktiskt behöver finnas representerade i de tvärfunktionella teamen.</a:t>
            </a:r>
            <a:endParaRPr lang="en-US" sz="1600" baseline="0"/>
          </a:p>
          <a:p>
            <a:endParaRPr lang="sv-SE" sz="1600" baseline="0"/>
          </a:p>
          <a:p>
            <a:r>
              <a:rPr lang="sv-SE" sz="1600" baseline="0"/>
              <a:t>Oavsett hur teamen är organiserade handlar det i grunden om att få ihop rätt komptensmix. Det handlar </a:t>
            </a:r>
            <a:r>
              <a:rPr lang="sv-SE" sz="1600" b="0" baseline="0"/>
              <a:t>inte</a:t>
            </a:r>
            <a:r>
              <a:rPr lang="sv-SE" sz="1600" baseline="0"/>
              <a:t> om titlar, utan om att kombinera perspektiv och färdigheter. </a:t>
            </a:r>
            <a:endParaRPr lang="en-US" sz="1600" baseline="0"/>
          </a:p>
          <a:p>
            <a:endParaRPr lang="sv-SE" sz="1600" baseline="0"/>
          </a:p>
          <a:p>
            <a:r>
              <a:rPr lang="sv-SE" sz="1600" baseline="0"/>
              <a:t>Vi behöver:</a:t>
            </a:r>
            <a:endParaRPr lang="en-US" sz="1600" baseline="0">
              <a:ea typeface="Calibri"/>
              <a:cs typeface="Calibri"/>
            </a:endParaRPr>
          </a:p>
          <a:p>
            <a:pPr marL="171450" indent="-171450">
              <a:buFont typeface="Symbol"/>
              <a:buChar char="•"/>
            </a:pPr>
            <a:r>
              <a:rPr lang="sv-SE" sz="1600" baseline="0"/>
              <a:t>kunskap om regler och lagar för att säkerställa rättssäkerhet, </a:t>
            </a:r>
            <a:endParaRPr lang="en-US" sz="1600" baseline="0"/>
          </a:p>
          <a:p>
            <a:pPr marL="171450" indent="-171450">
              <a:buFont typeface="Symbol"/>
              <a:buChar char="•"/>
            </a:pPr>
            <a:r>
              <a:rPr lang="sv-SE" sz="1600" baseline="0"/>
              <a:t>marknadskunskap för att förstå leverantörernas värld,</a:t>
            </a:r>
            <a:endParaRPr lang="en-US" sz="1600" baseline="0"/>
          </a:p>
          <a:p>
            <a:pPr marL="171450" indent="-171450">
              <a:buFont typeface="Symbol"/>
              <a:buChar char="•"/>
            </a:pPr>
            <a:r>
              <a:rPr lang="sv-SE" sz="1600" baseline="0"/>
              <a:t>verksamhetskunskap för att förstå våra egna behov,</a:t>
            </a:r>
            <a:endParaRPr lang="en-US" sz="1600" baseline="0"/>
          </a:p>
          <a:p>
            <a:pPr marL="171450" indent="-171450">
              <a:buFont typeface="Symbol"/>
              <a:buChar char="•"/>
            </a:pPr>
            <a:r>
              <a:rPr lang="sv-SE" sz="1600" baseline="0"/>
              <a:t>analytisk förmåga för att kunna tolka data,</a:t>
            </a:r>
            <a:endParaRPr lang="en-US" sz="1600" baseline="0"/>
          </a:p>
          <a:p>
            <a:pPr marL="171450" indent="-171450">
              <a:buFont typeface="Symbol"/>
              <a:buChar char="•"/>
            </a:pPr>
            <a:r>
              <a:rPr lang="sv-SE" sz="1600" baseline="0"/>
              <a:t>förhandlingsskicklighet och </a:t>
            </a:r>
            <a:r>
              <a:rPr lang="sv-SE" sz="1600" baseline="0" err="1"/>
              <a:t>affärsmannaskap</a:t>
            </a:r>
            <a:r>
              <a:rPr lang="sv-SE" sz="1600" baseline="0"/>
              <a:t> för att nå goda avtal,</a:t>
            </a:r>
            <a:endParaRPr lang="en-US" sz="1600" baseline="0"/>
          </a:p>
          <a:p>
            <a:pPr marL="171450" indent="-171450">
              <a:buFont typeface="Symbol"/>
              <a:buChar char="•"/>
            </a:pPr>
            <a:r>
              <a:rPr lang="sv-SE" sz="1600" baseline="0"/>
              <a:t>och strategiskt tänkande för att skapa långsiktigt värde.</a:t>
            </a:r>
            <a:endParaRPr lang="en-US" sz="1600" baseline="0"/>
          </a:p>
          <a:p>
            <a:endParaRPr lang="sv-SE" sz="1600" baseline="0"/>
          </a:p>
          <a:p>
            <a:r>
              <a:rPr lang="sv-SE" sz="1600" baseline="0"/>
              <a:t>Men vi behöver också:</a:t>
            </a:r>
            <a:endParaRPr lang="en-US" sz="1600" baseline="0">
              <a:ea typeface="Calibri"/>
              <a:cs typeface="Calibri"/>
            </a:endParaRPr>
          </a:p>
          <a:p>
            <a:pPr marL="171450" indent="-171450">
              <a:buFont typeface="Symbol"/>
              <a:buChar char="•"/>
            </a:pPr>
            <a:r>
              <a:rPr lang="sv-SE" sz="1600" baseline="0"/>
              <a:t>kommunikationsförmåga,</a:t>
            </a:r>
            <a:endParaRPr lang="en-US" sz="1600" baseline="0"/>
          </a:p>
          <a:p>
            <a:pPr marL="171450" indent="-171450">
              <a:buFont typeface="Symbol"/>
              <a:buChar char="•"/>
            </a:pPr>
            <a:r>
              <a:rPr lang="sv-SE" sz="1600" baseline="0"/>
              <a:t>förändringsledning och projektledning,</a:t>
            </a:r>
            <a:endParaRPr lang="en-US" sz="1600" baseline="0"/>
          </a:p>
          <a:p>
            <a:pPr marL="171450" indent="-171450">
              <a:buFont typeface="Symbol"/>
              <a:buChar char="•"/>
            </a:pPr>
            <a:r>
              <a:rPr lang="sv-SE" sz="1600" baseline="0"/>
              <a:t>och teknisk kompetens.</a:t>
            </a:r>
            <a:endParaRPr lang="en-US" sz="1600" baseline="0"/>
          </a:p>
          <a:p>
            <a:endParaRPr lang="sv-SE" sz="1600" baseline="0"/>
          </a:p>
          <a:p>
            <a:r>
              <a:rPr lang="sv-SE" sz="1600" baseline="0"/>
              <a:t>Om man tänker efter så speglar dessa kompetenser också de </a:t>
            </a:r>
            <a:r>
              <a:rPr lang="sv-SE" sz="1600" b="1" baseline="0"/>
              <a:t>fem principer </a:t>
            </a:r>
            <a:r>
              <a:rPr lang="sv-SE" sz="1600" baseline="0"/>
              <a:t>vi tidigare pratat om. Att arbeta faktabaserat, tvärfunktionellt, </a:t>
            </a:r>
            <a:r>
              <a:rPr lang="sv-SE" sz="1600" baseline="0" err="1"/>
              <a:t>marknadsfokuserat</a:t>
            </a:r>
            <a:r>
              <a:rPr lang="sv-SE" sz="1600" baseline="0"/>
              <a:t>, med förändringskraft och måldrivet.</a:t>
            </a:r>
            <a:endParaRPr lang="en-US" sz="1600" baseline="0">
              <a:ea typeface="Calibri"/>
              <a:cs typeface="Calibri"/>
            </a:endParaRPr>
          </a:p>
          <a:p>
            <a:r>
              <a:rPr lang="sv-SE" sz="1600" baseline="0"/>
              <a:t>Nu när vi vet vilka kompetenser som behövs i kategoriteamen, ska vi titta på </a:t>
            </a:r>
            <a:r>
              <a:rPr lang="sv-SE" sz="1600" b="1" baseline="0"/>
              <a:t>hur </a:t>
            </a:r>
            <a:r>
              <a:rPr lang="sv-SE" sz="1600" baseline="0"/>
              <a:t>de här kompetenserna och rollerna kan fördelas i praktiken. Det finns nämligen flera olika sätt att rigga teamen beroende på organisationens förutsättningar.</a:t>
            </a:r>
            <a:endParaRPr lang="en-US" sz="1600" baseline="0"/>
          </a:p>
        </p:txBody>
      </p:sp>
      <p:sp>
        <p:nvSpPr>
          <p:cNvPr id="4" name="Platshållare för bildnummer 3"/>
          <p:cNvSpPr>
            <a:spLocks noGrp="1"/>
          </p:cNvSpPr>
          <p:nvPr>
            <p:ph type="sldNum" sz="quarter" idx="5"/>
          </p:nvPr>
        </p:nvSpPr>
        <p:spPr/>
        <p:txBody>
          <a:bodyPr/>
          <a:lstStyle/>
          <a:p>
            <a:fld id="{ACB473DD-EFE9-BE41-8E83-32337D6D47A0}" type="slidenum">
              <a:rPr lang="sv-SE" smtClean="0"/>
              <a:t>32</a:t>
            </a:fld>
            <a:endParaRPr lang="sv-SE"/>
          </a:p>
        </p:txBody>
      </p:sp>
    </p:spTree>
    <p:extLst>
      <p:ext uri="{BB962C8B-B14F-4D97-AF65-F5344CB8AC3E}">
        <p14:creationId xmlns:p14="http://schemas.microsoft.com/office/powerpoint/2010/main" val="988597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sz="1600" b="1" baseline="0" err="1"/>
              <a:t>Talmanus</a:t>
            </a:r>
            <a:r>
              <a:rPr lang="sv-SE" sz="1600" b="1" baseline="0"/>
              <a:t>:</a:t>
            </a:r>
            <a:endParaRPr lang="sv-SE" sz="1600" b="1" baseline="0">
              <a:ea typeface="Calibri"/>
              <a:cs typeface="Calibri"/>
            </a:endParaRPr>
          </a:p>
          <a:p>
            <a:r>
              <a:rPr lang="sv-SE" sz="1600" baseline="0"/>
              <a:t>Här finns inte ett enda rätt sätt. Det handlar om att hitta en modell som passar våra förutsättningar och resurser, och vår ambitionsnivå.</a:t>
            </a:r>
            <a:endParaRPr lang="en-US" sz="1600" baseline="0">
              <a:ea typeface="Calibri"/>
              <a:cs typeface="Calibri"/>
            </a:endParaRPr>
          </a:p>
          <a:p>
            <a:endParaRPr lang="sv-SE" sz="1600" baseline="0"/>
          </a:p>
          <a:p>
            <a:r>
              <a:rPr lang="sv-SE" sz="1600" baseline="0"/>
              <a:t>Vi kan se fyra typiska sätt att organisera teamen. Från mer till mindre resurskrävande modeller. Många landar i någon form av kombination.</a:t>
            </a:r>
            <a:endParaRPr lang="en-US" sz="1600" baseline="0">
              <a:ea typeface="Calibri"/>
              <a:cs typeface="Calibri"/>
            </a:endParaRPr>
          </a:p>
          <a:p>
            <a:endParaRPr lang="sv-SE" sz="1600" baseline="0"/>
          </a:p>
          <a:p>
            <a:r>
              <a:rPr lang="sv-SE" sz="1600" baseline="0"/>
              <a:t>I den ena änden av skalan finns modellen där varje inköpskategori har ett eget, dedikerat team.</a:t>
            </a:r>
            <a:endParaRPr lang="en-US" sz="1600" baseline="0"/>
          </a:p>
          <a:p>
            <a:r>
              <a:rPr lang="sv-SE" sz="1600" baseline="0"/>
              <a:t>Här finns tydlighet, fokus och fördjupning. Varje team kan bygga upp långsiktig kunskap och kompetens. Men modellen kräver också mest resurser, både i form av personer och tid. Därför är detta vanligt främst i stora organisationer eller för strategiskt viktiga inköpskategorier.</a:t>
            </a:r>
            <a:endParaRPr lang="en-US" sz="1600" baseline="0">
              <a:ea typeface="Calibri"/>
              <a:cs typeface="Calibri"/>
            </a:endParaRPr>
          </a:p>
          <a:p>
            <a:endParaRPr lang="sv-SE" sz="1600" baseline="0"/>
          </a:p>
          <a:p>
            <a:r>
              <a:rPr lang="sv-SE" sz="1600" baseline="0"/>
              <a:t>Ett steg bort finns modellen där flera inköpskategorier delar vissa gemensamma resurser. Till exempel hållbarhetsspecialister, ekonomer eller jurister. Men varje inköpskategori har fortfarande en egen kategoriledare och ett kärnteam med fokus på sitt område. Detta ger en balans mellan fokus och resurseffektivitet. Det kräver dock god planering och samordning för att undvika flaskhalsar och ojämn tillgång till stöd.</a:t>
            </a:r>
            <a:endParaRPr lang="en-US" sz="1600" baseline="0"/>
          </a:p>
          <a:p>
            <a:endParaRPr lang="sv-SE" sz="1600" baseline="0"/>
          </a:p>
          <a:p>
            <a:r>
              <a:rPr lang="sv-SE" sz="1600" baseline="0"/>
              <a:t>I den andra änden av skalan finns den mest resurssnåla modellen, där samma personer fyller roller i flera inköpskategorier.</a:t>
            </a:r>
            <a:br>
              <a:rPr lang="sv-SE" sz="1600" baseline="0">
                <a:cs typeface="+mn-lt"/>
              </a:rPr>
            </a:br>
            <a:r>
              <a:rPr lang="sv-SE" sz="1600" baseline="0"/>
              <a:t>Denna lösning ställer högre krav på tydliga prioriteringar och koordinering så att resurser inte blir överbelastade och så att tid och kraft fördelas utifrån vart den gör mest nytta. Det här är en lösning som kan passa mindre organisationer med begränsade resurser.</a:t>
            </a:r>
            <a:endParaRPr lang="en-US" sz="1600" baseline="0">
              <a:ea typeface="Calibri"/>
              <a:cs typeface="Calibri"/>
            </a:endParaRPr>
          </a:p>
          <a:p>
            <a:endParaRPr lang="sv-SE" sz="1600" baseline="0"/>
          </a:p>
          <a:p>
            <a:r>
              <a:rPr lang="sv-SE" sz="1600" baseline="0"/>
              <a:t>Mellan dessa ytterligheter finns också en hybridmodell</a:t>
            </a:r>
            <a:r>
              <a:rPr lang="sv-SE" sz="1600" b="1" baseline="0"/>
              <a:t> </a:t>
            </a:r>
            <a:r>
              <a:rPr lang="sv-SE" sz="1600" baseline="0"/>
              <a:t>som innebär att strukturen anpassas efter respektive inköpskategori. Kategorier med hög strategisk betydelse, stor volym eller hög risk får egna dedikerade team. De andra delar på resurser och roller. Organisationen kan då rikta resurser dit de ger störst effekt, men kräver tydlig prioritering och uppföljning för att arbetet inte ska viktas fel mellan inköpskategorierna.</a:t>
            </a:r>
            <a:endParaRPr lang="en-US" sz="1600" baseline="0">
              <a:ea typeface="Calibri"/>
              <a:cs typeface="Calibri"/>
            </a:endParaRPr>
          </a:p>
          <a:p>
            <a:endParaRPr lang="sv-SE" sz="1600" baseline="0"/>
          </a:p>
          <a:p>
            <a:r>
              <a:rPr lang="sv-SE" sz="1600" baseline="0"/>
              <a:t>Oavsett modell är det viktigt att fundera på vem som ska vara kategoriledare.</a:t>
            </a:r>
            <a:br>
              <a:rPr lang="sv-SE" sz="1600" baseline="0">
                <a:cs typeface="+mn-lt"/>
              </a:rPr>
            </a:br>
            <a:endParaRPr lang="sv-SE" sz="1600" baseline="0"/>
          </a:p>
          <a:p>
            <a:r>
              <a:rPr lang="sv-SE" sz="1600" baseline="0"/>
              <a:t>Det kan vara en person utanför inköp, till exempel en projektledare eller förändringsledare, men också en representant från inköp, till exempel en strategisk inköpare eller upphandlare. Det sistnämnda alternativet kan å ena sidan vara en fördel då det ger en tydlig koppling mellan strategi och genomförande, kortare kommunikationsvägar och möjlighet till snabbare resultat. Å andra sidan finns risken att rollen blir för operativ, vilket kan göra att det strategiska arbetet hamnar i skymundan och att de långsiktiga effekterna inte får tillräcklig uppmärksamhet.</a:t>
            </a:r>
            <a:br>
              <a:rPr lang="sv-SE" sz="1600" baseline="0">
                <a:cs typeface="+mn-lt"/>
              </a:rPr>
            </a:br>
            <a:endParaRPr lang="sv-SE" sz="1600" baseline="0"/>
          </a:p>
          <a:p>
            <a:r>
              <a:rPr lang="sv-SE" sz="1600" baseline="0"/>
              <a:t>Vilken lösning som är mest lämplig beror på organisationens mognad, resurser och arbetssätt.</a:t>
            </a:r>
            <a:endParaRPr lang="en-US" sz="1600" baseline="0">
              <a:ea typeface="Calibri"/>
              <a:cs typeface="Calibri"/>
            </a:endParaRPr>
          </a:p>
          <a:p>
            <a:endParaRPr lang="sv-SE" sz="1600" baseline="0"/>
          </a:p>
          <a:p>
            <a:r>
              <a:rPr lang="sv-SE" sz="1600" baseline="0"/>
              <a:t>Poängen med att visa de här fyra alternativen är att understryka att kategoristyrning inte handlar om att bygga en ny organisation – utan om att skapa tydlighet i ansvar och samspel inom ramen för den befintliga strukturen. Oavsett modell behöver roller och mandat vara klara, så att teamen kan arbeta faktabaserat, samordnat och med gemensamma mål.</a:t>
            </a:r>
            <a:endParaRPr lang="en-US" sz="1600" baseline="0">
              <a:ea typeface="Calibri"/>
              <a:cs typeface="Calibri"/>
            </a:endParaRPr>
          </a:p>
          <a:p>
            <a:r>
              <a:rPr lang="sv-SE" sz="1600" baseline="0"/>
              <a:t>Det finns alltså inte en universallösning som passar alla. Det finns flera sätt att skapa fungerande kategoriteam som levererar verkligt värde.</a:t>
            </a:r>
            <a:endParaRPr lang="sv-SE" sz="1600" baseline="0">
              <a:ea typeface="Calibri"/>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33</a:t>
            </a:fld>
            <a:endParaRPr lang="sv-SE"/>
          </a:p>
        </p:txBody>
      </p:sp>
    </p:spTree>
    <p:extLst>
      <p:ext uri="{BB962C8B-B14F-4D97-AF65-F5344CB8AC3E}">
        <p14:creationId xmlns:p14="http://schemas.microsoft.com/office/powerpoint/2010/main" val="26991598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34</a:t>
            </a:fld>
            <a:endParaRPr lang="sv-SE"/>
          </a:p>
        </p:txBody>
      </p:sp>
    </p:spTree>
    <p:extLst>
      <p:ext uri="{BB962C8B-B14F-4D97-AF65-F5344CB8AC3E}">
        <p14:creationId xmlns:p14="http://schemas.microsoft.com/office/powerpoint/2010/main" val="40218397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sz="1600" b="1" baseline="0"/>
              <a:t>Till dig som presenterar:</a:t>
            </a:r>
            <a:endParaRPr lang="sv-SE" sz="1600" b="1" baseline="0">
              <a:ea typeface="Calibri"/>
              <a:cs typeface="Calibri"/>
            </a:endParaRPr>
          </a:p>
          <a:p>
            <a:r>
              <a:rPr lang="sv-SE" sz="1600" baseline="0"/>
              <a:t>Det är inte tanken att du ska presentera alla de olika exemplen. Välj ut ett eller kanske två som är mest relevant för er och era utmaningar. Det viktiga här är att visa på att kategoristyrning som metod är etablerat och att det finns flera positiva exempel inom offentlig verksamhet.</a:t>
            </a:r>
            <a:endParaRPr lang="en-US" sz="1600" baseline="0">
              <a:ea typeface="Calibri"/>
              <a:cs typeface="Calibri"/>
            </a:endParaRPr>
          </a:p>
          <a:p>
            <a:endParaRPr lang="sv-SE" sz="1600" baseline="0">
              <a:ea typeface="Calibri"/>
              <a:cs typeface="Calibri"/>
            </a:endParaRPr>
          </a:p>
          <a:p>
            <a:r>
              <a:rPr lang="sv-SE" sz="1600" b="1" baseline="0" err="1">
                <a:ea typeface="Calibri"/>
                <a:cs typeface="Calibri"/>
              </a:rPr>
              <a:t>Talmanus</a:t>
            </a:r>
            <a:r>
              <a:rPr lang="sv-SE" sz="1600" b="1" baseline="0">
                <a:ea typeface="Calibri"/>
                <a:cs typeface="Calibri"/>
              </a:rPr>
              <a:t>:</a:t>
            </a:r>
          </a:p>
          <a:p>
            <a:r>
              <a:rPr lang="sv-SE" sz="1600" baseline="0"/>
              <a:t>Flera kommuner, stora som små, har visat att ett kategoristyrt arbetssätt ger mätbara positiva effekter. Här ser vi några citat från några av de som arbetat med kategoristyrning ett tag.</a:t>
            </a:r>
            <a:endParaRPr lang="sv-SE" sz="1600" baseline="0">
              <a:ea typeface="Calibri"/>
              <a:cs typeface="Calibri"/>
            </a:endParaRPr>
          </a:p>
          <a:p>
            <a:endParaRPr lang="sv-SE" sz="1600" baseline="0"/>
          </a:p>
          <a:p>
            <a:pPr marL="171450" indent="-171450">
              <a:buFont typeface="Symbol"/>
              <a:buChar char="•"/>
            </a:pPr>
            <a:r>
              <a:rPr lang="sv-SE" sz="1600" b="1" baseline="0"/>
              <a:t>Alvesta kommun</a:t>
            </a:r>
            <a:endParaRPr lang="sv-SE" sz="1600" b="1" baseline="0">
              <a:ea typeface="Calibri"/>
              <a:cs typeface="Calibri"/>
            </a:endParaRPr>
          </a:p>
          <a:p>
            <a:r>
              <a:rPr lang="sv-SE" sz="1600" baseline="0"/>
              <a:t>I Alvesta kommunkoncern har kategoristyrningen lett till en tydligt ökad inköpsmognad och ett mer strategiskt förhållningssätt till inköp. Arbetet har gett flera konkreta resultat – bland annat en besparingspotential på upp till 1 miljon kronor per år genom bättre prislistor, tydligare fakturering och sundare konkurrens. När ett större ramavtal delades upp i två delar ökade konkurrensen, vilket ensamt gav kommunen den besparingen. </a:t>
            </a:r>
            <a:endParaRPr lang="sv-SE" sz="1600" baseline="0">
              <a:ea typeface="Calibri"/>
              <a:cs typeface="Calibri"/>
            </a:endParaRPr>
          </a:p>
          <a:p>
            <a:endParaRPr lang="sv-SE" sz="1600" baseline="0"/>
          </a:p>
          <a:p>
            <a:r>
              <a:rPr lang="sv-SE" sz="1600" baseline="0"/>
              <a:t>Kategoristyrningen har också skapat bättre styrning av kritiska leverantörer och stärkt det tvärfunktionella samarbetet mellan förvaltningar och bolag. Genom det arbetet har Alvesta byggt en kultur av helhetstänk, engagemang och samverkan. </a:t>
            </a:r>
            <a:endParaRPr lang="sv-SE" sz="1600" baseline="0">
              <a:ea typeface="Calibri"/>
              <a:cs typeface="Calibri"/>
            </a:endParaRPr>
          </a:p>
          <a:p>
            <a:endParaRPr lang="sv-SE" sz="1600" baseline="0"/>
          </a:p>
          <a:p>
            <a:r>
              <a:rPr lang="sv-SE" sz="1600" baseline="0"/>
              <a:t>Arbetet har dessutom bidragit till att politiska mål integrerats i kategoristrategierna – exempelvis Agenda 2030. Livsmedelskategorin är ett tydligt exempel, där andelen närodlade grönsaker ökat, vilket stärker både lokal livsmedelsberedskap och skolornas näringskvalitet. </a:t>
            </a:r>
            <a:endParaRPr lang="sv-SE" sz="1600" baseline="0">
              <a:ea typeface="Calibri" panose="020F0502020204030204"/>
              <a:cs typeface="Calibri" panose="020F0502020204030204"/>
            </a:endParaRPr>
          </a:p>
          <a:p>
            <a:endParaRPr lang="sv-SE" sz="1600" baseline="0"/>
          </a:p>
          <a:p>
            <a:r>
              <a:rPr lang="sv-SE" sz="1600" baseline="0"/>
              <a:t>Ett annat exempel är fordonsstrategin, där kommunen idag har en helt fossilfri fordonspark – en direkt effekt av kategoristyrning och centraliserad styrning av fordon. </a:t>
            </a:r>
            <a:endParaRPr lang="sv-SE" sz="1600" baseline="0">
              <a:ea typeface="Calibri" panose="020F0502020204030204"/>
              <a:cs typeface="Calibri" panose="020F0502020204030204"/>
            </a:endParaRPr>
          </a:p>
          <a:p>
            <a:r>
              <a:rPr lang="sv-SE" sz="1600" baseline="0"/>
              <a:t>Som Alvestas inköpschef uttrycker det: ”Kategoristyrning har hjälpt oss att gå från stuprör till samverkan – och från kontroll till koll.”</a:t>
            </a:r>
            <a:endParaRPr lang="sv-SE" sz="1600" baseline="0">
              <a:ea typeface="Calibri"/>
              <a:cs typeface="Calibri"/>
            </a:endParaRPr>
          </a:p>
          <a:p>
            <a:endParaRPr lang="sv-SE" sz="1600" b="1" baseline="0">
              <a:ea typeface="Calibri"/>
              <a:cs typeface="Calibri"/>
            </a:endParaRPr>
          </a:p>
          <a:p>
            <a:pPr marL="171450" indent="-171450">
              <a:buFont typeface="Symbol"/>
              <a:buChar char="•"/>
            </a:pPr>
            <a:r>
              <a:rPr lang="sv-SE" sz="1600" b="1" baseline="0"/>
              <a:t>Luleå kommun: </a:t>
            </a:r>
            <a:endParaRPr lang="sv-SE" sz="1600" b="1" baseline="0">
              <a:ea typeface="Calibri"/>
              <a:cs typeface="Calibri"/>
            </a:endParaRPr>
          </a:p>
          <a:p>
            <a:r>
              <a:rPr lang="sv-SE" sz="1600" baseline="0"/>
              <a:t>I Luleå har man använt kategoristyrning som en motor för utveckling och samhällsomställning. Synsättet är att upphandling inte bara handlar om inköp, utan om hur man skapar värde för de man finns till för – invånarna och samhället. </a:t>
            </a:r>
            <a:endParaRPr lang="sv-SE" sz="1600" baseline="0">
              <a:ea typeface="Calibri"/>
              <a:cs typeface="Calibri"/>
            </a:endParaRPr>
          </a:p>
          <a:p>
            <a:endParaRPr lang="sv-SE" sz="1600" baseline="0"/>
          </a:p>
          <a:p>
            <a:r>
              <a:rPr lang="sv-SE" sz="1600" baseline="0"/>
              <a:t>Ledningen betonar att inköp ska skapa värde tillsammans med andra och att kategoristyrning är ett sätt att få ett gemensamt språk och en gemensam riktning.  Man har arbetat för att integrera metodiken i befintliga styrstrukturer – inte skapa nya. På så sätt blir kategoristyrningen en naturlig del av kommunens ledningssystem och verksamhetsstyrning.</a:t>
            </a:r>
            <a:endParaRPr lang="sv-SE" sz="1600" baseline="0">
              <a:ea typeface="Calibri"/>
              <a:cs typeface="Calibri"/>
            </a:endParaRPr>
          </a:p>
          <a:p>
            <a:endParaRPr lang="sv-SE" sz="1600" baseline="0"/>
          </a:p>
          <a:p>
            <a:r>
              <a:rPr lang="sv-SE" sz="1600" baseline="0"/>
              <a:t>Som de själva beskriver det: ”Kategoristyrning är ett sätt att få en gemensam riktning – men det får inte bli ett sidospår. Vi ska använda de forum som redan finns.” Det arbetet har gjort att Luleå kunnat förena sina strategiska mål med konkreta inköpsbeslut – och därigenom skapa verklig effekt.</a:t>
            </a:r>
            <a:endParaRPr lang="sv-SE" sz="1600" baseline="0">
              <a:ea typeface="Calibri"/>
              <a:cs typeface="Calibri"/>
            </a:endParaRPr>
          </a:p>
          <a:p>
            <a:endParaRPr lang="sv-SE" sz="1600" baseline="0"/>
          </a:p>
          <a:p>
            <a:pPr marL="171450" indent="-171450">
              <a:buFont typeface="Symbol"/>
              <a:buChar char="•"/>
            </a:pPr>
            <a:r>
              <a:rPr lang="sv-SE" sz="1600" b="1" baseline="0"/>
              <a:t>Kungsbacka:</a:t>
            </a:r>
            <a:endParaRPr lang="sv-SE" sz="1600" b="1" baseline="0">
              <a:ea typeface="Calibri"/>
              <a:cs typeface="Calibri"/>
            </a:endParaRPr>
          </a:p>
          <a:p>
            <a:r>
              <a:rPr lang="sv-SE" sz="1600" baseline="0"/>
              <a:t>Kungsbacka kommun är en ledande aktör inom hållbarhet och har flera gånger utsetts till bäst i Sverige på Agenda 2030-arbetet. Kommunen ser strategiska inköp som ett nyckelverktyg för att nå hållbarhetsmålen och har sedan 2018 utvecklat tydliga strukturer och mål för att effektivisera sina inköp och minska miljöpåverkan.</a:t>
            </a:r>
          </a:p>
          <a:p>
            <a:endParaRPr lang="sv-SE" sz="1600" baseline="0"/>
          </a:p>
          <a:p>
            <a:r>
              <a:rPr lang="sv-SE" sz="1600" baseline="0"/>
              <a:t>För att lyckas har kommunen infört kategoriteam där olika kompetenser samverkar. Detta har effektiviserat e-handeln, förbättrat uppföljningen och gett bättre kontroll över hållbarhetsmål. Kungsbacka ställer höga krav på sina leverantörer och har byggt ett starkt rykte som en tydlig och seriös upphandlare.</a:t>
            </a:r>
          </a:p>
          <a:p>
            <a:endParaRPr lang="sv-SE" sz="1600" baseline="0"/>
          </a:p>
          <a:p>
            <a:r>
              <a:rPr lang="sv-SE" sz="1600" baseline="0"/>
              <a:t>Att införa det strategiska arbetssättet krävde omfattande förändringsarbete. Kommunen satsar på utbildningar, workshops och informationsinsatser för att sprida kunskap och engagemang. Inköpsfrågorna har blivit en naturlig del av organisationens kultur och inkluderas numera i introduktionen för nyanställda.</a:t>
            </a:r>
          </a:p>
          <a:p>
            <a:endParaRPr lang="sv-SE" sz="1600" baseline="0"/>
          </a:p>
          <a:p>
            <a:r>
              <a:rPr lang="sv-SE" sz="1600" baseline="0"/>
              <a:t>Kungsbackas arbete har väckt nationellt intresse, och kommunen vann Anbudspriset 2025 för sitt återbruksprojekt. Målet är att fler medarbetare ska engageras och att kommunen även framöver ska vara en förebild inom hållbara och strategiska inköp.</a:t>
            </a:r>
          </a:p>
          <a:p>
            <a:endParaRPr lang="sv-SE" sz="1600" baseline="0">
              <a:ea typeface="Calibri"/>
              <a:cs typeface="Calibri"/>
            </a:endParaRPr>
          </a:p>
          <a:p>
            <a:pPr marL="171450" indent="-171450">
              <a:buFont typeface="Symbol"/>
              <a:buChar char="•"/>
            </a:pPr>
            <a:r>
              <a:rPr lang="sv-SE" sz="1600" b="1" baseline="0"/>
              <a:t>Eskilstuna: </a:t>
            </a:r>
            <a:endParaRPr lang="sv-SE" sz="1600" b="1" baseline="0">
              <a:ea typeface="Calibri"/>
              <a:cs typeface="Calibri"/>
            </a:endParaRPr>
          </a:p>
          <a:p>
            <a:r>
              <a:rPr lang="sv-SE" sz="1600" baseline="0"/>
              <a:t>Eskilstuna har arbetat aktivt med kategoristyrning sedan 2018. I början låg fokus på dialog och samsyn – politiker, tjänstemän och upphandlare deltog i gemensamma workshops för att förankra ett strategiskt inköpsarbete. När kommunen 2021 tog ett omtag valde man att satsa på samverkan inom hela kommunkoncernen – eftersom de stora inköpen sker där. </a:t>
            </a:r>
            <a:endParaRPr lang="sv-SE" sz="1600" baseline="0">
              <a:ea typeface="Calibri"/>
              <a:cs typeface="Calibri"/>
            </a:endParaRPr>
          </a:p>
          <a:p>
            <a:endParaRPr lang="sv-SE" sz="1600" baseline="0"/>
          </a:p>
          <a:p>
            <a:r>
              <a:rPr lang="sv-SE" sz="1600" baseline="0"/>
              <a:t>Man byggde en ny metodik och struktur, tog fram mallar, en styrgrupp och pilotkategorier inom ”Fordon och transport” samt ”Möbler och inredning”. Resultaten kom snabbt: inom fordonskategorin gav ett nytt däckavtal avsevärt lägre priser, och fordonsflottan har till stor del ställts om till elbilar. Inom möbler och inredning såg man tydliga besparingar inom vård, omsorg och skolor. </a:t>
            </a:r>
            <a:endParaRPr lang="sv-SE" sz="1600" baseline="0">
              <a:ea typeface="Calibri"/>
              <a:cs typeface="Calibri"/>
            </a:endParaRPr>
          </a:p>
          <a:p>
            <a:endParaRPr lang="sv-SE" sz="1600" baseline="0"/>
          </a:p>
          <a:p>
            <a:r>
              <a:rPr lang="sv-SE" sz="1600" baseline="0"/>
              <a:t>Sedan 2024 har man även infört ett nytt grossistavtal för livsmedel som förväntas minska kostnaderna ytterligare. Kommunen utvecklar just nu en modell för att mäta de ekonomiska effekterna och på sikt även klimatpåverkan av sitt strategiska inköpsarbete. </a:t>
            </a:r>
            <a:endParaRPr lang="sv-SE" sz="1600" baseline="0">
              <a:ea typeface="Calibri"/>
              <a:cs typeface="Calibri"/>
            </a:endParaRPr>
          </a:p>
          <a:p>
            <a:endParaRPr lang="sv-SE" sz="1600" baseline="0"/>
          </a:p>
          <a:p>
            <a:r>
              <a:rPr lang="sv-SE" sz="1600" baseline="0"/>
              <a:t>De sammanfattar resan så här: ”Det har tagit tid, men det har varit värt det. Vi har lyckats förankra vikten av ett strategiskt inköpsarbete också i kommunkoncernledningen – och det visar på nyttan vi gör.” De lyfter också fram vikten av ledningens stöd och rätt bemanning som framgångsfaktorer – och att hela organisationen måste känna sig delaktig i resan.</a:t>
            </a:r>
            <a:endParaRPr lang="sv-SE" sz="1600" baseline="0">
              <a:ea typeface="Calibri"/>
              <a:cs typeface="Calibri"/>
            </a:endParaRPr>
          </a:p>
          <a:p>
            <a:endParaRPr lang="sv-SE" sz="1600" baseline="0"/>
          </a:p>
          <a:p>
            <a:r>
              <a:rPr lang="sv-SE" sz="1600" b="1" baseline="0"/>
              <a:t>Avslutning</a:t>
            </a:r>
            <a:endParaRPr lang="sv-SE" sz="1600" b="1" baseline="0">
              <a:ea typeface="Calibri"/>
              <a:cs typeface="Calibri"/>
            </a:endParaRPr>
          </a:p>
          <a:p>
            <a:r>
              <a:rPr lang="sv-SE" sz="1600" baseline="0"/>
              <a:t>Gemensamt för alla dessa kommuner – oavsett storlek – är att kategoristyrningen lett till ökad kontroll, bättre samverkan och konkreta besparingar. Men kanske viktigast: ett nytt synsätt där inköp ses som ett strategiskt verktyg för att uppnå politiska mål och effektivare verksamhet.</a:t>
            </a:r>
            <a:endParaRPr lang="sv-SE" sz="1600" baseline="0">
              <a:ea typeface="Calibri"/>
              <a:cs typeface="Calibri"/>
            </a:endParaRPr>
          </a:p>
          <a:p>
            <a:endParaRPr lang="sv-SE" sz="1600" baseline="0"/>
          </a:p>
          <a:p>
            <a:r>
              <a:rPr lang="sv-SE" sz="1600" baseline="0"/>
              <a:t>Kategoristyrning handlar i grunden om att skapa värde, inte bara spara pengar.</a:t>
            </a:r>
            <a:endParaRPr lang="sv-SE" sz="1600" baseline="0">
              <a:ea typeface="Calibri"/>
              <a:cs typeface="Calibri"/>
            </a:endParaRPr>
          </a:p>
          <a:p>
            <a:endParaRPr lang="sv-SE" sz="1600" baseline="0">
              <a:ea typeface="Calibri"/>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35</a:t>
            </a:fld>
            <a:endParaRPr lang="sv-SE"/>
          </a:p>
        </p:txBody>
      </p:sp>
    </p:spTree>
    <p:extLst>
      <p:ext uri="{BB962C8B-B14F-4D97-AF65-F5344CB8AC3E}">
        <p14:creationId xmlns:p14="http://schemas.microsoft.com/office/powerpoint/2010/main" val="16536658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sz="1600" b="1" baseline="0" err="1"/>
              <a:t>Talmanus</a:t>
            </a:r>
            <a:r>
              <a:rPr lang="sv-SE" sz="1600" b="1" baseline="0"/>
              <a:t>:</a:t>
            </a:r>
            <a:endParaRPr lang="sv-SE" sz="1600" b="1" baseline="0">
              <a:ea typeface="Calibri"/>
              <a:cs typeface="Calibri"/>
            </a:endParaRPr>
          </a:p>
          <a:p>
            <a:r>
              <a:rPr lang="sv-SE" sz="1600" baseline="0"/>
              <a:t>Kategoristyrning är ett kraftfullt verktyg för att utveckla både inköp och verksamhet.</a:t>
            </a:r>
            <a:endParaRPr lang="en-US" sz="1600" baseline="0"/>
          </a:p>
          <a:p>
            <a:endParaRPr lang="sv-SE" sz="1600" baseline="0"/>
          </a:p>
          <a:p>
            <a:r>
              <a:rPr lang="sv-SE" sz="1600" baseline="0"/>
              <a:t>Det sänker inte bara kostnader utan det höjer </a:t>
            </a:r>
            <a:r>
              <a:rPr lang="sv-SE" sz="1600" b="1" baseline="0"/>
              <a:t>kvaliteten </a:t>
            </a:r>
            <a:r>
              <a:rPr lang="sv-SE" sz="1600" baseline="0"/>
              <a:t>på det vi köper, stärker vår </a:t>
            </a:r>
            <a:r>
              <a:rPr lang="sv-SE" sz="1600" b="1" baseline="0"/>
              <a:t>kunskap </a:t>
            </a:r>
            <a:r>
              <a:rPr lang="sv-SE" sz="1600" baseline="0"/>
              <a:t>om behov och marknad och gör oss mer </a:t>
            </a:r>
            <a:r>
              <a:rPr lang="sv-SE" sz="1600" b="1" baseline="0"/>
              <a:t>kostnadseffektiva </a:t>
            </a:r>
            <a:r>
              <a:rPr lang="sv-SE" sz="1600" baseline="0"/>
              <a:t>i hur vi använder våra resurser genom att styra och fördela resurser där de behövs som mest. Det ger oss också bättre </a:t>
            </a:r>
            <a:r>
              <a:rPr lang="sv-SE" sz="1600" b="1" baseline="0"/>
              <a:t>kontroll</a:t>
            </a:r>
            <a:r>
              <a:rPr lang="sv-SE" sz="1600" baseline="0"/>
              <a:t>, så att vi kan hantera risker, minska sårbarheten i våra försörjningskedjor och styra resurser dit de gör mest nytta. </a:t>
            </a:r>
            <a:endParaRPr lang="en-US" sz="1600" baseline="0">
              <a:ea typeface="Calibri"/>
              <a:cs typeface="Calibri"/>
            </a:endParaRPr>
          </a:p>
          <a:p>
            <a:endParaRPr lang="sv-SE" sz="1600" baseline="0"/>
          </a:p>
          <a:p>
            <a:r>
              <a:rPr lang="sv-SE" sz="1600" baseline="0"/>
              <a:t>Kategoristyrning hjälper oss att möta verksamhetens verkliga behov, minska slöseri i ekonomi, tid och resurser och samtidigt påverka våra leverantörer att förbättras och utvecklas.</a:t>
            </a:r>
            <a:endParaRPr lang="en-US" sz="1600" baseline="0">
              <a:ea typeface="Calibri"/>
              <a:cs typeface="Calibri"/>
            </a:endParaRPr>
          </a:p>
          <a:p>
            <a:endParaRPr lang="sv-SE" sz="1600" baseline="0"/>
          </a:p>
          <a:p>
            <a:r>
              <a:rPr lang="sv-SE" sz="1600" baseline="0"/>
              <a:t>Effekterna kan sammanfattas med de fyra orden:</a:t>
            </a:r>
            <a:endParaRPr lang="en-US" sz="1600" baseline="0">
              <a:ea typeface="Calibri"/>
              <a:cs typeface="Calibri"/>
            </a:endParaRPr>
          </a:p>
          <a:p>
            <a:pPr marL="171450" indent="-171450">
              <a:buFont typeface="Arial"/>
              <a:buChar char="•"/>
            </a:pPr>
            <a:r>
              <a:rPr lang="sv-SE" sz="1600" b="1" baseline="0"/>
              <a:t>Kunskap</a:t>
            </a:r>
            <a:endParaRPr lang="en-US" sz="1600" b="1" baseline="0">
              <a:ea typeface="Calibri"/>
              <a:cs typeface="Calibri"/>
            </a:endParaRPr>
          </a:p>
          <a:p>
            <a:pPr marL="171450" indent="-171450">
              <a:buFont typeface="Arial"/>
              <a:buChar char="•"/>
            </a:pPr>
            <a:r>
              <a:rPr lang="sv-SE" sz="1600" b="1" baseline="0"/>
              <a:t>Kvalitet</a:t>
            </a:r>
            <a:endParaRPr lang="en-US" sz="1600" b="1" baseline="0">
              <a:ea typeface="Calibri"/>
              <a:cs typeface="Calibri"/>
            </a:endParaRPr>
          </a:p>
          <a:p>
            <a:pPr marL="171450" indent="-171450">
              <a:buFont typeface="Arial"/>
              <a:buChar char="•"/>
            </a:pPr>
            <a:r>
              <a:rPr lang="sv-SE" sz="1600" b="1" baseline="0"/>
              <a:t>Kostnadseffektivitet</a:t>
            </a:r>
            <a:endParaRPr lang="en-US" sz="1600" b="1" baseline="0">
              <a:ea typeface="Calibri"/>
              <a:cs typeface="Calibri"/>
            </a:endParaRPr>
          </a:p>
          <a:p>
            <a:pPr marL="171450" indent="-171450">
              <a:buFont typeface="Arial"/>
              <a:buChar char="•"/>
            </a:pPr>
            <a:r>
              <a:rPr lang="sv-SE" sz="1600" b="1" baseline="0"/>
              <a:t>Kontroll</a:t>
            </a:r>
            <a:endParaRPr lang="en-US" sz="1600" b="1" baseline="0">
              <a:ea typeface="Calibri"/>
              <a:cs typeface="Calibri"/>
            </a:endParaRPr>
          </a:p>
          <a:p>
            <a:endParaRPr lang="sv-SE" sz="1600" baseline="0"/>
          </a:p>
          <a:p>
            <a:r>
              <a:rPr lang="sv-SE" sz="1600" baseline="0"/>
              <a:t>Det är de viktigaste effekterna att lyfta fram, och de är lätta att minnas.</a:t>
            </a:r>
            <a:endParaRPr lang="en-US" sz="1600" baseline="0">
              <a:ea typeface="Calibri"/>
              <a:cs typeface="Calibri"/>
            </a:endParaRPr>
          </a:p>
          <a:p>
            <a:r>
              <a:rPr lang="sv-SE" sz="1600" baseline="0"/>
              <a:t>Bakom varje K finns ett helt spektrum av konkreta effekter som visar sig på olika nivåer i vår organisation. Effekterna syns både i själva kategorierna och det vi köper in, i vårt sätt att arbeta internt och i hur vi samverkar med marknaden och omvärlden.</a:t>
            </a:r>
            <a:endParaRPr lang="en-US" sz="1600" baseline="0"/>
          </a:p>
          <a:p>
            <a:endParaRPr lang="sv-SE" sz="1600" baseline="0"/>
          </a:p>
          <a:p>
            <a:r>
              <a:rPr lang="sv-SE" sz="1600" baseline="0"/>
              <a:t>Låt oss därför titta lite närmare på de här tre effektnivåerna.</a:t>
            </a:r>
            <a:endParaRPr lang="en-US" sz="1600" baseline="0">
              <a:ea typeface="Calibri"/>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37</a:t>
            </a:fld>
            <a:endParaRPr lang="sv-SE"/>
          </a:p>
        </p:txBody>
      </p:sp>
    </p:spTree>
    <p:extLst>
      <p:ext uri="{BB962C8B-B14F-4D97-AF65-F5344CB8AC3E}">
        <p14:creationId xmlns:p14="http://schemas.microsoft.com/office/powerpoint/2010/main" val="32815366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sz="1600" b="1" baseline="0">
                <a:solidFill>
                  <a:srgbClr val="000000"/>
                </a:solidFill>
              </a:rPr>
              <a:t>Till dig som presenterar:</a:t>
            </a:r>
            <a:endParaRPr lang="sv-SE" sz="1600" b="1" baseline="0">
              <a:solidFill>
                <a:srgbClr val="000000"/>
              </a:solidFill>
              <a:ea typeface="Calibri"/>
              <a:cs typeface="Calibri"/>
            </a:endParaRPr>
          </a:p>
          <a:p>
            <a:r>
              <a:rPr lang="sv-SE" sz="1600" baseline="0">
                <a:solidFill>
                  <a:srgbClr val="000000"/>
                </a:solidFill>
              </a:rPr>
              <a:t>Det är inte tanken att du som presenterar ska berätta om alla de olika effekterna. Välj ut 3 – 4 stycken som är relevanta för din organisation, några av de effekter som påverkar de mål som är viktigast för er att uppnå.</a:t>
            </a:r>
            <a:endParaRPr lang="en-US" sz="1600" baseline="0">
              <a:solidFill>
                <a:srgbClr val="000000"/>
              </a:solidFill>
              <a:ea typeface="Calibri"/>
              <a:cs typeface="Calibri"/>
            </a:endParaRPr>
          </a:p>
          <a:p>
            <a:endParaRPr lang="en-US" sz="1600" baseline="0"/>
          </a:p>
          <a:p>
            <a:r>
              <a:rPr lang="en-US" sz="1600" b="1" baseline="0" err="1">
                <a:ea typeface="Calibri"/>
                <a:cs typeface="Calibri"/>
              </a:rPr>
              <a:t>Talmanus</a:t>
            </a:r>
            <a:r>
              <a:rPr lang="en-US" sz="1600" b="1" baseline="0">
                <a:ea typeface="Calibri"/>
                <a:cs typeface="Calibri"/>
              </a:rPr>
              <a:t>:</a:t>
            </a:r>
          </a:p>
          <a:p>
            <a:r>
              <a:rPr lang="sv-SE" sz="1600" baseline="0"/>
              <a:t>Bakom de fyra K:na finns ett helt spektrum av effekter som syns på flera nivåer i vår organisation och i vår omvärld. De tre effektnivåerna kan delas in i:</a:t>
            </a:r>
            <a:endParaRPr lang="en-US" sz="1600" baseline="0"/>
          </a:p>
          <a:p>
            <a:pPr marL="285750" indent="-285750">
              <a:buAutoNum type="arabicPeriod"/>
            </a:pPr>
            <a:r>
              <a:rPr lang="sv-SE" sz="1600" baseline="0"/>
              <a:t>Det vi köper</a:t>
            </a:r>
            <a:endParaRPr lang="en-US" sz="1600" baseline="0">
              <a:ea typeface="Calibri" panose="020F0502020204030204"/>
              <a:cs typeface="Calibri" panose="020F0502020204030204"/>
            </a:endParaRPr>
          </a:p>
          <a:p>
            <a:pPr marL="285750" indent="-285750">
              <a:buAutoNum type="arabicPeriod"/>
            </a:pPr>
            <a:r>
              <a:rPr lang="sv-SE" sz="1600" baseline="0"/>
              <a:t>Det som händer internt i organisationen</a:t>
            </a:r>
            <a:endParaRPr lang="en-US" sz="1600" baseline="0">
              <a:ea typeface="Calibri" panose="020F0502020204030204"/>
              <a:cs typeface="Calibri" panose="020F0502020204030204"/>
            </a:endParaRPr>
          </a:p>
          <a:p>
            <a:pPr marL="285750" indent="-285750">
              <a:buAutoNum type="arabicPeriod"/>
            </a:pPr>
            <a:r>
              <a:rPr lang="sv-SE" sz="1600" baseline="0"/>
              <a:t>Hur det påverkar vår leverantörsmarknad och omvärld</a:t>
            </a:r>
            <a:endParaRPr lang="en-US" sz="1600" baseline="0">
              <a:ea typeface="Calibri" panose="020F0502020204030204"/>
              <a:cs typeface="Calibri" panose="020F0502020204030204"/>
            </a:endParaRPr>
          </a:p>
          <a:p>
            <a:endParaRPr lang="en-US" sz="1600" baseline="0"/>
          </a:p>
          <a:p>
            <a:r>
              <a:rPr lang="en-US" sz="1600" baseline="0">
                <a:ea typeface="Calibri"/>
                <a:cs typeface="Calibri"/>
              </a:rPr>
              <a:t>De </a:t>
            </a:r>
            <a:r>
              <a:rPr lang="en-US" sz="1600" baseline="0" err="1">
                <a:ea typeface="Calibri"/>
                <a:cs typeface="Calibri"/>
              </a:rPr>
              <a:t>olika</a:t>
            </a:r>
            <a:r>
              <a:rPr lang="en-US" sz="1600" baseline="0">
                <a:ea typeface="Calibri"/>
                <a:cs typeface="Calibri"/>
              </a:rPr>
              <a:t> </a:t>
            </a:r>
            <a:r>
              <a:rPr lang="en-US" sz="1600" baseline="0" err="1">
                <a:ea typeface="Calibri"/>
                <a:cs typeface="Calibri"/>
              </a:rPr>
              <a:t>nivåerna</a:t>
            </a:r>
            <a:r>
              <a:rPr lang="en-US" sz="1600" baseline="0">
                <a:ea typeface="Calibri"/>
                <a:cs typeface="Calibri"/>
              </a:rPr>
              <a:t>:</a:t>
            </a:r>
            <a:endParaRPr lang="en-US" sz="1600" baseline="0"/>
          </a:p>
          <a:p>
            <a:r>
              <a:rPr lang="sv-SE" sz="1600" b="1" baseline="0"/>
              <a:t>1. Effekter på inköpskategorin och det vi upphandlar:</a:t>
            </a:r>
            <a:endParaRPr lang="en-US" sz="1600" baseline="0">
              <a:ea typeface="Calibri" panose="020F0502020204030204"/>
              <a:cs typeface="Calibri" panose="020F0502020204030204"/>
            </a:endParaRPr>
          </a:p>
          <a:p>
            <a:r>
              <a:rPr lang="sv-SE" sz="1600" b="1" i="1" baseline="0"/>
              <a:t>Totalkostnadsperspektiv och lägre inköpspriser:</a:t>
            </a:r>
            <a:r>
              <a:rPr lang="sv-SE" sz="1600" baseline="0"/>
              <a:t> </a:t>
            </a:r>
            <a:endParaRPr lang="en-US" sz="1600" baseline="0"/>
          </a:p>
          <a:p>
            <a:r>
              <a:rPr lang="sv-SE" sz="1600" baseline="0"/>
              <a:t>Genom bättre analys av inköpsmönster kan vi konsolidera behov, standardisera och samla köpkraft. Det ökar konkurrensen, ger bättre priser och stärker den ekonomiska styrningen.</a:t>
            </a:r>
            <a:endParaRPr lang="en-US" sz="1600" baseline="0"/>
          </a:p>
          <a:p>
            <a:endParaRPr lang="sv-SE" sz="1600" b="1" i="1" baseline="0"/>
          </a:p>
          <a:p>
            <a:r>
              <a:rPr lang="sv-SE" sz="1600" b="1" i="1" baseline="0"/>
              <a:t>Ökad förståelse för behovet samt rätt funktion och kvalitet</a:t>
            </a:r>
            <a:r>
              <a:rPr lang="sv-SE" sz="1600" b="1" baseline="0"/>
              <a:t>:</a:t>
            </a:r>
            <a:r>
              <a:rPr lang="sv-SE" sz="1600" baseline="0"/>
              <a:t> </a:t>
            </a:r>
            <a:endParaRPr lang="en-US" sz="1600" baseline="0">
              <a:ea typeface="Calibri"/>
              <a:cs typeface="Calibri"/>
            </a:endParaRPr>
          </a:p>
          <a:p>
            <a:r>
              <a:rPr lang="sv-SE" sz="1600" baseline="0"/>
              <a:t>Kategoristyrning hjälper organisationen att förstå vad som är viktigast i varje inköpskategori och hur man kan mäta och följa upp det. Faktabaserade kartläggningar gör att vi kan definiera krav och kvalitet på ett mer träffsäkert sätt, vilket leder till relevanta och fungerande leveranser.</a:t>
            </a:r>
            <a:endParaRPr lang="en-US" sz="1600" baseline="0"/>
          </a:p>
          <a:p>
            <a:endParaRPr lang="sv-SE" sz="1600" b="1" i="1" baseline="0"/>
          </a:p>
          <a:p>
            <a:r>
              <a:rPr lang="sv-SE" sz="1600" b="1" i="1" baseline="0"/>
              <a:t>Ökat inslag av innovation: </a:t>
            </a:r>
            <a:endParaRPr lang="en-US" sz="1600" baseline="0">
              <a:ea typeface="Calibri"/>
              <a:cs typeface="Calibri"/>
            </a:endParaRPr>
          </a:p>
          <a:p>
            <a:r>
              <a:rPr lang="sv-SE" sz="1600" baseline="0"/>
              <a:t>Tidigare marknadsdialoger och trendanalyser för att vi kan upptäcka nya lösningar och tekniker som tillgodoser behoven på effektivare sätt.</a:t>
            </a:r>
            <a:endParaRPr lang="en-US" sz="1600" baseline="0"/>
          </a:p>
          <a:p>
            <a:endParaRPr lang="sv-SE" sz="1600" b="1" i="1" baseline="0"/>
          </a:p>
          <a:p>
            <a:r>
              <a:rPr lang="sv-SE" sz="1600" b="1" i="1" baseline="0"/>
              <a:t>Riskhantering: </a:t>
            </a:r>
            <a:endParaRPr lang="en-US" sz="1600" baseline="0">
              <a:ea typeface="Calibri"/>
              <a:cs typeface="Calibri"/>
            </a:endParaRPr>
          </a:p>
          <a:p>
            <a:r>
              <a:rPr lang="sv-SE" sz="1600" baseline="0"/>
              <a:t>Kunskap om de egna inköpen i kombination med bättre kunskap om leverantörsmarknaden kan vi identifiera beroenden och sårbarheter, följa upp avtal mer systematiskt och agera proaktivt vid risker.</a:t>
            </a:r>
            <a:endParaRPr lang="en-US" sz="1600" baseline="0"/>
          </a:p>
          <a:p>
            <a:endParaRPr lang="sv-SE" sz="1600" b="1" baseline="0">
              <a:ea typeface="Calibri"/>
              <a:cs typeface="Calibri"/>
            </a:endParaRPr>
          </a:p>
          <a:p>
            <a:r>
              <a:rPr lang="sv-SE" sz="1600" b="1" baseline="0"/>
              <a:t>2. Effekter internt i organisationen</a:t>
            </a:r>
            <a:endParaRPr lang="en-US" sz="1600" baseline="0">
              <a:ea typeface="Calibri" panose="020F0502020204030204"/>
              <a:cs typeface="Calibri" panose="020F0502020204030204"/>
            </a:endParaRPr>
          </a:p>
          <a:p>
            <a:r>
              <a:rPr lang="sv-SE" sz="1600" b="1" i="1" baseline="0"/>
              <a:t>Ökad resurseffektivitet:</a:t>
            </a:r>
            <a:r>
              <a:rPr lang="sv-SE" sz="1600" baseline="0"/>
              <a:t> </a:t>
            </a:r>
            <a:endParaRPr lang="en-US" sz="1600" baseline="0"/>
          </a:p>
          <a:p>
            <a:r>
              <a:rPr lang="sv-SE" sz="1600" baseline="0"/>
              <a:t>Arbetet fokuseras på de områden som ger störst nytta. Genom tydligare prioriteringar och planering frigörs resurser till kärnverksamheten och strategiska frågor - inte bara akuta insatser.</a:t>
            </a:r>
            <a:endParaRPr lang="en-US" sz="1600" baseline="0"/>
          </a:p>
          <a:p>
            <a:endParaRPr lang="sv-SE" sz="1600" b="1" i="1" baseline="0"/>
          </a:p>
          <a:p>
            <a:r>
              <a:rPr lang="sv-SE" sz="1600" b="1" i="1" baseline="0"/>
              <a:t>Effektivare arbete</a:t>
            </a:r>
            <a:r>
              <a:rPr lang="sv-SE" sz="1600" b="1" baseline="0"/>
              <a:t>:</a:t>
            </a:r>
            <a:r>
              <a:rPr lang="sv-SE" sz="1600" baseline="0"/>
              <a:t> </a:t>
            </a:r>
            <a:endParaRPr lang="en-US" sz="1600" baseline="0">
              <a:ea typeface="Calibri"/>
              <a:cs typeface="Calibri"/>
            </a:endParaRPr>
          </a:p>
          <a:p>
            <a:r>
              <a:rPr lang="sv-SE" sz="1600" baseline="0"/>
              <a:t>Gemensamma processer, mallar och digitala verktyg skapar ett mer enhetligt arbetssätt med kortare ledtider och minskat dubbelarbete. Inköpsorganisationen kan snabbare svara upp mot verksamhetens behov och stärker samtidigt den interna kapaciteten att leverera värde. </a:t>
            </a:r>
            <a:r>
              <a:rPr lang="sv-SE" sz="1600" b="1" i="1" baseline="0"/>
              <a:t>Intern samverkan och samordning</a:t>
            </a:r>
            <a:r>
              <a:rPr lang="sv-SE" sz="1600" baseline="0"/>
              <a:t>: </a:t>
            </a:r>
            <a:endParaRPr lang="en-US" sz="1600" baseline="0"/>
          </a:p>
          <a:p>
            <a:r>
              <a:rPr lang="sv-SE" sz="1600" baseline="0"/>
              <a:t>Tvärfunktionellt arbete samlar organisationens kompetens, bryter stuprör och stärker helhetssynen, och förbättrar planeringen. Det skapar förståelse för varandras behov, leder till färre konflikter och starkare förankring i besluten.</a:t>
            </a:r>
            <a:endParaRPr lang="en-US" sz="1600" baseline="0"/>
          </a:p>
          <a:p>
            <a:r>
              <a:rPr lang="sv-SE" sz="1600" baseline="0"/>
              <a:t>Det leder till färre direktupphandlingar, högre avtalstrohet och en mer strategisk inköpsfunktion.</a:t>
            </a:r>
            <a:endParaRPr lang="en-US" sz="1600" baseline="0"/>
          </a:p>
          <a:p>
            <a:endParaRPr lang="sv-SE" sz="1600" b="1" i="1" baseline="0"/>
          </a:p>
          <a:p>
            <a:r>
              <a:rPr lang="sv-SE" sz="1600" b="1" i="1" baseline="0"/>
              <a:t>Kompetensutveckling och lärande i organisationen</a:t>
            </a:r>
            <a:r>
              <a:rPr lang="sv-SE" sz="1600" baseline="0">
                <a:solidFill>
                  <a:srgbClr val="0070C0"/>
                </a:solidFill>
              </a:rPr>
              <a:t>: </a:t>
            </a:r>
            <a:endParaRPr lang="en-US" sz="1600" baseline="0">
              <a:solidFill>
                <a:srgbClr val="0070C0"/>
              </a:solidFill>
              <a:ea typeface="Calibri"/>
              <a:cs typeface="Calibri"/>
            </a:endParaRPr>
          </a:p>
          <a:p>
            <a:r>
              <a:rPr lang="sv-SE" sz="1600" baseline="0"/>
              <a:t>Gemensamma arbetssätt och analyser skapar ökad förståelse för affärer och leverantörer. Organisationen lär av varandra och bygger upp intern kompetens och engagemang.</a:t>
            </a:r>
            <a:endParaRPr lang="en-US" sz="1600" baseline="0"/>
          </a:p>
          <a:p>
            <a:endParaRPr lang="sv-SE" sz="1600" b="1" baseline="0"/>
          </a:p>
          <a:p>
            <a:r>
              <a:rPr lang="sv-SE" sz="1600" b="1" baseline="0"/>
              <a:t>3. Effekter på marknad och omvärld:</a:t>
            </a:r>
            <a:r>
              <a:rPr lang="sv-SE" sz="1600" baseline="0"/>
              <a:t> </a:t>
            </a:r>
            <a:endParaRPr lang="en-US" sz="1600" baseline="0">
              <a:ea typeface="Calibri" panose="020F0502020204030204"/>
              <a:cs typeface="Calibri" panose="020F0502020204030204"/>
            </a:endParaRPr>
          </a:p>
          <a:p>
            <a:r>
              <a:rPr lang="sv-SE" sz="1600" b="1" i="1" baseline="0"/>
              <a:t>Hållbarhet och socialt ansvar:</a:t>
            </a:r>
            <a:r>
              <a:rPr lang="sv-SE" sz="1600" baseline="0"/>
              <a:t> </a:t>
            </a:r>
            <a:endParaRPr lang="en-US" sz="1600" baseline="0"/>
          </a:p>
          <a:p>
            <a:r>
              <a:rPr lang="sv-SE" sz="1600" baseline="0"/>
              <a:t>Krav på miljö, klimat och sociala aspekter byggs in tidigt och systematiskt, vilket gör inköpen till ett verktyg för att nå hållbarhetsmål.</a:t>
            </a:r>
            <a:endParaRPr lang="en-US" sz="1600" baseline="0"/>
          </a:p>
          <a:p>
            <a:endParaRPr lang="sv-SE" sz="1600" b="1" i="1" baseline="0"/>
          </a:p>
          <a:p>
            <a:r>
              <a:rPr lang="sv-SE" sz="1600" b="1" i="1" baseline="0"/>
              <a:t>Sund konkurrens</a:t>
            </a:r>
            <a:r>
              <a:rPr lang="sv-SE" sz="1600" i="1" baseline="0"/>
              <a:t>: </a:t>
            </a:r>
            <a:endParaRPr lang="en-US" sz="1600" baseline="0">
              <a:ea typeface="Calibri"/>
              <a:cs typeface="Calibri"/>
            </a:endParaRPr>
          </a:p>
          <a:p>
            <a:r>
              <a:rPr lang="sv-SE" sz="1600" baseline="0"/>
              <a:t>Förbättrad struktur, tydliga krav och god upphandlingsplanering gör det enklare för fler leverantörer, även små och medelstora, att delta vilket stärker konkurrensen. Det ger även förutsättningar för en bättre avtalsuppföljning, vilket stärker leverantörers och medborgares tilltro till att offentliga affärer genomförs korrekt, och ökar förtroendet för organisationen på marknaden och i samhället. </a:t>
            </a:r>
            <a:endParaRPr lang="en-US" sz="1600" baseline="0"/>
          </a:p>
          <a:p>
            <a:endParaRPr lang="sv-SE" sz="1600" b="1" i="1" baseline="0"/>
          </a:p>
          <a:p>
            <a:r>
              <a:rPr lang="sv-SE" sz="1600" b="1" i="1" baseline="0"/>
              <a:t>Ökad marknadsinsikt och dialog:</a:t>
            </a:r>
            <a:r>
              <a:rPr lang="sv-SE" sz="1600" i="1" baseline="0"/>
              <a:t> </a:t>
            </a:r>
            <a:endParaRPr lang="en-US" sz="1600" baseline="0">
              <a:ea typeface="Calibri"/>
              <a:cs typeface="Calibri"/>
            </a:endParaRPr>
          </a:p>
          <a:p>
            <a:r>
              <a:rPr lang="sv-SE" sz="1600" baseline="0"/>
              <a:t>Med systematiska marknadsanalyser skapas bättre förståelseför trender, priser, risker och nya aktörer. Det möjliggör dialogbaserade upphandlingar som tar hänsyn till både organisationens och marknadens förutsättningar. </a:t>
            </a:r>
            <a:endParaRPr lang="en-US" sz="1600" baseline="0"/>
          </a:p>
          <a:p>
            <a:endParaRPr lang="sv-SE" sz="1600" b="1" i="1" baseline="0"/>
          </a:p>
          <a:p>
            <a:r>
              <a:rPr lang="sv-SE" sz="1600" b="1" i="1" baseline="0"/>
              <a:t>Robusthet och beredskap:</a:t>
            </a:r>
            <a:r>
              <a:rPr lang="sv-SE" sz="1600" i="1" baseline="0"/>
              <a:t> </a:t>
            </a:r>
            <a:endParaRPr lang="en-US" sz="1600" baseline="0">
              <a:ea typeface="Calibri"/>
              <a:cs typeface="Calibri"/>
            </a:endParaRPr>
          </a:p>
          <a:p>
            <a:r>
              <a:rPr lang="sv-SE" sz="1600" baseline="0"/>
              <a:t>Kritiska leverantörer och försörjningskedjor identifieras. Krav på redundans och alternativa lösningar stärker försörjningstryggheten.</a:t>
            </a:r>
            <a:endParaRPr lang="en-US" sz="1600" baseline="0"/>
          </a:p>
          <a:p>
            <a:endParaRPr lang="sv-SE" sz="1600" b="1" baseline="0"/>
          </a:p>
          <a:p>
            <a:r>
              <a:rPr lang="sv-SE" sz="1600" b="1" baseline="0"/>
              <a:t>Sammantaget för god styrning och uppföljning:</a:t>
            </a:r>
            <a:r>
              <a:rPr lang="sv-SE" sz="1600" baseline="0"/>
              <a:t> </a:t>
            </a:r>
            <a:endParaRPr lang="en-US" sz="1600" baseline="0">
              <a:ea typeface="Calibri" panose="020F0502020204030204"/>
              <a:cs typeface="Calibri" panose="020F0502020204030204"/>
            </a:endParaRPr>
          </a:p>
          <a:p>
            <a:r>
              <a:rPr lang="sv-SE" sz="1600" baseline="0"/>
              <a:t>Kategoristyrning bygger på fakta, struktur, gemensamma processer och tydlig dokumentation.</a:t>
            </a:r>
            <a:endParaRPr lang="en-US" sz="1600" baseline="0"/>
          </a:p>
          <a:p>
            <a:r>
              <a:rPr lang="sv-SE" sz="1600" baseline="0"/>
              <a:t>Detta ger transparens, spårbarhet, struktur och bättre uppföljning – och ger därigenom starkare förutsättningar för styrning och kontroll.</a:t>
            </a:r>
            <a:endParaRPr lang="en-US" sz="1600" baseline="0"/>
          </a:p>
          <a:p>
            <a:endParaRPr lang="en-US" sz="1600" baseline="0"/>
          </a:p>
          <a:p>
            <a:r>
              <a:rPr lang="sv-SE" sz="1600" b="1" baseline="0"/>
              <a:t>Avslutning:</a:t>
            </a:r>
            <a:endParaRPr lang="sv-SE" sz="1600" b="1" baseline="0">
              <a:ea typeface="Calibri"/>
              <a:cs typeface="Calibri"/>
            </a:endParaRPr>
          </a:p>
          <a:p>
            <a:r>
              <a:rPr lang="sv-SE" sz="1600" baseline="0"/>
              <a:t>Flera av de effekter som nämnts är sammanflätade i något som inte alltid kan beskrivas som en linjär effektkedja, istället går de in i varandra och kan även förstärka varandra.</a:t>
            </a:r>
            <a:endParaRPr lang="sv-SE" sz="1600" baseline="0">
              <a:ea typeface="Calibri"/>
              <a:cs typeface="Calibri"/>
            </a:endParaRPr>
          </a:p>
          <a:p>
            <a:r>
              <a:rPr lang="sv-SE" sz="1600" baseline="0"/>
              <a:t>Ett exempel är att det proaktiva inköpsarbetet leder till lägre kostnader och färre direktupphandlingar, samtidigt som ökat samarbete ger en förbättrad behovsbild och därmed ökad proaktivitet och starkare planering. Vidare kan ökat samarbete bland annat leda till att de interna processerna effektiviseras.</a:t>
            </a:r>
            <a:endParaRPr lang="sv-SE" sz="1600" baseline="0">
              <a:ea typeface="Calibri"/>
              <a:cs typeface="Calibri"/>
            </a:endParaRPr>
          </a:p>
          <a:p>
            <a:endParaRPr lang="sv-SE" sz="1600" baseline="0"/>
          </a:p>
          <a:p>
            <a:r>
              <a:rPr lang="sv-SE" sz="1600" baseline="0"/>
              <a:t>Genom kategoristyrning får vi konkreta effekter på tre nivåer. I </a:t>
            </a:r>
            <a:r>
              <a:rPr lang="sv-SE" sz="1600" b="1" baseline="0"/>
              <a:t>det vi köper</a:t>
            </a:r>
            <a:r>
              <a:rPr lang="sv-SE" sz="1600" baseline="0"/>
              <a:t>, i </a:t>
            </a:r>
            <a:r>
              <a:rPr lang="sv-SE" sz="1600" b="1" baseline="0"/>
              <a:t>vårt arbetssätt</a:t>
            </a:r>
            <a:r>
              <a:rPr lang="sv-SE" sz="1600" baseline="0"/>
              <a:t> och på </a:t>
            </a:r>
            <a:r>
              <a:rPr lang="sv-SE" sz="1600" b="1" baseline="0"/>
              <a:t>marknaden runt oss</a:t>
            </a:r>
            <a:r>
              <a:rPr lang="sv-SE" sz="1600" baseline="0"/>
              <a:t>.</a:t>
            </a:r>
            <a:endParaRPr lang="en-US" sz="1600" baseline="0"/>
          </a:p>
          <a:p>
            <a:endParaRPr lang="sv-SE" sz="1600" baseline="0"/>
          </a:p>
          <a:p>
            <a:r>
              <a:rPr lang="sv-SE" sz="1600" baseline="0"/>
              <a:t>Tillsammans leder det till bättre affärer, starkare styrning och större samhällsnytta. Det här arbetssättet är prövat, fungerar i praktiken och är idag en etablerad best </a:t>
            </a:r>
            <a:r>
              <a:rPr lang="sv-SE" sz="1600" baseline="0" err="1"/>
              <a:t>practice</a:t>
            </a:r>
            <a:r>
              <a:rPr lang="sv-SE" sz="1600" baseline="0"/>
              <a:t> för strategiskt inköpsarbete.</a:t>
            </a:r>
            <a:endParaRPr lang="en-US" sz="1600" baseline="0">
              <a:ea typeface="Calibri"/>
              <a:cs typeface="Calibri"/>
            </a:endParaRPr>
          </a:p>
          <a:p>
            <a:endParaRPr lang="sv-SE" sz="1600" baseline="0"/>
          </a:p>
          <a:p>
            <a:r>
              <a:rPr lang="sv-SE" sz="1600" baseline="0"/>
              <a:t>Men hur hänger kategoristyrningens effekter ihop med organisationens strategi och mål?</a:t>
            </a:r>
            <a:endParaRPr lang="en-US" sz="1600" baseline="0">
              <a:ea typeface="Calibri"/>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38</a:t>
            </a:fld>
            <a:endParaRPr lang="sv-SE"/>
          </a:p>
        </p:txBody>
      </p:sp>
    </p:spTree>
    <p:extLst>
      <p:ext uri="{BB962C8B-B14F-4D97-AF65-F5344CB8AC3E}">
        <p14:creationId xmlns:p14="http://schemas.microsoft.com/office/powerpoint/2010/main" val="33207390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0B7E6-4725-0A18-9D2B-ED656658A242}"/>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88D9CBA6-9F61-EE87-F8A7-25D834A7FD7D}"/>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48778787-038C-0AA6-0B01-752AF05FFE34}"/>
              </a:ext>
            </a:extLst>
          </p:cNvPr>
          <p:cNvSpPr>
            <a:spLocks noGrp="1"/>
          </p:cNvSpPr>
          <p:nvPr>
            <p:ph type="body" idx="1"/>
          </p:nvPr>
        </p:nvSpPr>
        <p:spPr/>
        <p:txBody>
          <a:bodyPr/>
          <a:lstStyle/>
          <a:p>
            <a:r>
              <a:rPr lang="sv-SE" sz="1600" b="1" baseline="0" err="1"/>
              <a:t>Talmanus</a:t>
            </a:r>
            <a:r>
              <a:rPr lang="sv-SE" sz="1600" b="1" baseline="0"/>
              <a:t>:</a:t>
            </a:r>
            <a:endParaRPr lang="sv-SE" sz="1600" b="1" baseline="0">
              <a:ea typeface="Calibri"/>
              <a:cs typeface="Calibri"/>
            </a:endParaRPr>
          </a:p>
          <a:p>
            <a:r>
              <a:rPr lang="sv-SE" sz="1600" baseline="0"/>
              <a:t>De möjliga effekterna av kategoribaserat arbetssätt är som ni såg på förra bilden många och spänner brett över olika områden.</a:t>
            </a:r>
            <a:endParaRPr lang="en-US" sz="1600" baseline="0"/>
          </a:p>
          <a:p>
            <a:endParaRPr lang="sv-SE" sz="1600" baseline="0"/>
          </a:p>
          <a:p>
            <a:r>
              <a:rPr lang="sv-SE" sz="1600" baseline="0"/>
              <a:t>De kan ses antingen som</a:t>
            </a:r>
            <a:endParaRPr lang="en-US" sz="1600" baseline="0">
              <a:ea typeface="Calibri"/>
              <a:cs typeface="Calibri"/>
            </a:endParaRPr>
          </a:p>
          <a:p>
            <a:pPr marL="285750" indent="-285750">
              <a:buFont typeface="Symbol"/>
              <a:buChar char="•"/>
            </a:pPr>
            <a:r>
              <a:rPr lang="sv-SE" sz="1600" b="1" baseline="0"/>
              <a:t>medel</a:t>
            </a:r>
            <a:r>
              <a:rPr lang="sv-SE" sz="1600" baseline="0"/>
              <a:t> för att nå målen</a:t>
            </a:r>
            <a:endParaRPr lang="en-US" sz="1600" baseline="0"/>
          </a:p>
          <a:p>
            <a:pPr marL="285750" indent="-285750">
              <a:buFont typeface="Symbol"/>
              <a:buChar char="•"/>
            </a:pPr>
            <a:r>
              <a:rPr lang="sv-SE" sz="1600" baseline="0"/>
              <a:t>eller</a:t>
            </a:r>
            <a:r>
              <a:rPr lang="sv-SE" sz="1600" b="1" baseline="0"/>
              <a:t> resultat/konsekvenser</a:t>
            </a:r>
            <a:r>
              <a:rPr lang="sv-SE" sz="1600" baseline="0"/>
              <a:t> av ett väl genomfört kategoristyrt arbetssätt som ligger i linje med kategorimålen.</a:t>
            </a:r>
            <a:endParaRPr lang="en-US" sz="1600" baseline="0"/>
          </a:p>
          <a:p>
            <a:endParaRPr lang="sv-SE" sz="1600" baseline="0"/>
          </a:p>
          <a:p>
            <a:r>
              <a:rPr lang="sv-SE" sz="1600" baseline="0"/>
              <a:t>Dessa effekter är alltså både </a:t>
            </a:r>
            <a:r>
              <a:rPr lang="sv-SE" sz="1600" b="1" baseline="0"/>
              <a:t>verktyg för att nå kategorimålen</a:t>
            </a:r>
            <a:r>
              <a:rPr lang="sv-SE" sz="1600" baseline="0"/>
              <a:t> och </a:t>
            </a:r>
            <a:r>
              <a:rPr lang="sv-SE" sz="1600" b="1" baseline="0"/>
              <a:t>bevis på att kategorimålen faktiskt skapar värde</a:t>
            </a:r>
            <a:r>
              <a:rPr lang="sv-SE" sz="1600" baseline="0"/>
              <a:t>. </a:t>
            </a:r>
            <a:endParaRPr lang="en-US" sz="1600" baseline="0">
              <a:ea typeface="Calibri"/>
              <a:cs typeface="Calibri"/>
            </a:endParaRPr>
          </a:p>
          <a:p>
            <a:r>
              <a:rPr lang="sv-SE" sz="1600" baseline="0"/>
              <a:t>När vi går från att tala om generella effekter till att sätta kategorimål, översätter vi potentialen till vår verklighet. För att lyckas behöver varje inköpskategori ha tydliga mål som hänger ihop med våra övergripande mål som organisation. Det är så vi skapar riktning, tydlighet och framdrift. </a:t>
            </a:r>
            <a:endParaRPr lang="en-US" sz="1600" baseline="0"/>
          </a:p>
          <a:p>
            <a:endParaRPr lang="sv-SE" sz="1600" baseline="0"/>
          </a:p>
          <a:p>
            <a:r>
              <a:rPr lang="sv-SE" sz="1600" baseline="0"/>
              <a:t>Kategoristrategin ska vara en spegling av verksamhetsprioriteringar och sätts utifrån vad som är viktigast för organisationen just nu, till exempel kostnad, kvalitet eller risk. </a:t>
            </a:r>
            <a:endParaRPr lang="en-US" sz="1600" baseline="0">
              <a:ea typeface="Calibri"/>
              <a:cs typeface="Calibri"/>
            </a:endParaRPr>
          </a:p>
          <a:p>
            <a:r>
              <a:rPr lang="sv-SE" sz="1600" baseline="0"/>
              <a:t>Vi kopplar därmed ihop kategoristrategin med våra övergripande mål. På så sätt blir kategoristyrning ett verktyg för att leverera på kommunens hela uppdrag.</a:t>
            </a:r>
            <a:endParaRPr lang="en-US" sz="1600" baseline="0"/>
          </a:p>
        </p:txBody>
      </p:sp>
      <p:sp>
        <p:nvSpPr>
          <p:cNvPr id="4" name="Platshållare för bildnummer 3">
            <a:extLst>
              <a:ext uri="{FF2B5EF4-FFF2-40B4-BE49-F238E27FC236}">
                <a16:creationId xmlns:a16="http://schemas.microsoft.com/office/drawing/2014/main" id="{6C8CB79B-41BC-9744-2CDC-3D8143EC5E29}"/>
              </a:ext>
            </a:extLst>
          </p:cNvPr>
          <p:cNvSpPr>
            <a:spLocks noGrp="1"/>
          </p:cNvSpPr>
          <p:nvPr>
            <p:ph type="sldNum" sz="quarter" idx="5"/>
          </p:nvPr>
        </p:nvSpPr>
        <p:spPr/>
        <p:txBody>
          <a:bodyPr/>
          <a:lstStyle/>
          <a:p>
            <a:fld id="{ACB473DD-EFE9-BE41-8E83-32337D6D47A0}" type="slidenum">
              <a:rPr lang="sv-SE" smtClean="0"/>
              <a:t>39</a:t>
            </a:fld>
            <a:endParaRPr lang="sv-SE"/>
          </a:p>
        </p:txBody>
      </p:sp>
    </p:spTree>
    <p:extLst>
      <p:ext uri="{BB962C8B-B14F-4D97-AF65-F5344CB8AC3E}">
        <p14:creationId xmlns:p14="http://schemas.microsoft.com/office/powerpoint/2010/main" val="1060342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pPr>
              <a:defRPr/>
            </a:pPr>
            <a:r>
              <a:rPr lang="sv-SE" sz="1600" b="1" baseline="0" err="1"/>
              <a:t>Talmanus</a:t>
            </a:r>
            <a:r>
              <a:rPr lang="sv-SE" sz="1600" b="1" baseline="0"/>
              <a:t>:</a:t>
            </a:r>
          </a:p>
          <a:p>
            <a:pPr>
              <a:defRPr/>
            </a:pPr>
            <a:r>
              <a:rPr lang="sv-SE" sz="1600" baseline="0"/>
              <a:t>Genom att utveckla hur vi arbetar med inköpen kan vi alltså frigöra tid, pengar och resurser till kärnverksamheten.</a:t>
            </a:r>
            <a:endParaRPr lang="sv-SE" sz="1600" baseline="0">
              <a:ea typeface="Calibri" panose="020F0502020204030204"/>
              <a:cs typeface="Calibri" panose="020F0502020204030204"/>
            </a:endParaRPr>
          </a:p>
          <a:p>
            <a:pPr>
              <a:defRPr/>
            </a:pPr>
            <a:endParaRPr lang="sv-SE" sz="1600" baseline="0"/>
          </a:p>
          <a:p>
            <a:pPr>
              <a:defRPr/>
            </a:pPr>
            <a:r>
              <a:rPr lang="sv-SE" sz="1600" baseline="0"/>
              <a:t>Inköpen blir en möjliggörare för att: </a:t>
            </a:r>
            <a:endParaRPr lang="sv-SE" sz="1600" baseline="0">
              <a:ea typeface="Calibri" panose="020F0502020204030204"/>
              <a:cs typeface="Calibri" panose="020F0502020204030204"/>
            </a:endParaRPr>
          </a:p>
          <a:p>
            <a:pPr marL="171450" indent="-171450">
              <a:buFont typeface="Symbol"/>
              <a:buChar char="•"/>
              <a:defRPr/>
            </a:pPr>
            <a:r>
              <a:rPr lang="sv-SE" sz="1600" baseline="0"/>
              <a:t>Skapa kostnadskontroll och effektivitet.</a:t>
            </a:r>
          </a:p>
          <a:p>
            <a:pPr marL="171450" indent="-171450">
              <a:buFont typeface="Symbol"/>
              <a:buChar char="•"/>
              <a:defRPr/>
            </a:pPr>
            <a:r>
              <a:rPr lang="sv-SE" sz="1600" baseline="0"/>
              <a:t>Ge största möjliga valuta per inköpskrona.</a:t>
            </a:r>
          </a:p>
          <a:p>
            <a:pPr marL="171450" indent="-171450">
              <a:buFont typeface="Symbol"/>
              <a:buChar char="•"/>
              <a:defRPr/>
            </a:pPr>
            <a:r>
              <a:rPr lang="sv-SE" sz="1600" baseline="0"/>
              <a:t>Driva samhällsutveckling.</a:t>
            </a:r>
          </a:p>
          <a:p>
            <a:pPr marL="171450" indent="-171450">
              <a:buFont typeface="Symbol"/>
              <a:buChar char="•"/>
              <a:defRPr/>
            </a:pPr>
            <a:r>
              <a:rPr lang="sv-SE" sz="1600" baseline="0"/>
              <a:t>Bidra till social, miljömässig och ekonomisk hållbarhet.</a:t>
            </a:r>
          </a:p>
          <a:p>
            <a:pPr marL="171450" indent="-171450">
              <a:buFont typeface="Symbol"/>
              <a:buChar char="•"/>
              <a:defRPr/>
            </a:pPr>
            <a:r>
              <a:rPr lang="sv-SE" sz="1600" baseline="0"/>
              <a:t>Säkerställa robusthet och försörjning.</a:t>
            </a:r>
            <a:endParaRPr lang="sv-SE" sz="1600" baseline="0">
              <a:ea typeface="Calibri"/>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40</a:t>
            </a:fld>
            <a:endParaRPr lang="sv-SE"/>
          </a:p>
        </p:txBody>
      </p:sp>
    </p:spTree>
    <p:extLst>
      <p:ext uri="{BB962C8B-B14F-4D97-AF65-F5344CB8AC3E}">
        <p14:creationId xmlns:p14="http://schemas.microsoft.com/office/powerpoint/2010/main" val="32516016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6CEEA-8CA6-8DB9-8D4B-53FDB297EFCF}"/>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788B287A-90CB-8B18-DDCE-535844DCC25A}"/>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FC70D3D9-E9E0-9D2D-4E81-5619439AC495}"/>
              </a:ext>
            </a:extLst>
          </p:cNvPr>
          <p:cNvSpPr>
            <a:spLocks noGrp="1"/>
          </p:cNvSpPr>
          <p:nvPr>
            <p:ph type="body" idx="1"/>
          </p:nvPr>
        </p:nvSpPr>
        <p:spPr/>
        <p:txBody>
          <a:bodyPr/>
          <a:lstStyle/>
          <a:p>
            <a:r>
              <a:rPr lang="sv-SE" sz="1600" b="1" baseline="0"/>
              <a:t>Instruktion till dig som presenterar:</a:t>
            </a:r>
          </a:p>
          <a:p>
            <a:r>
              <a:rPr lang="sv-SE" sz="1600" b="0" baseline="0"/>
              <a:t>Om du vill kan du avsluta presentationen med att lägga fram ett förslag på nästa steg för er. Vanligtvis handlar det om att göra ett grundligare arbete och utifrån den egna organisationen och dess förutsättningar.</a:t>
            </a:r>
          </a:p>
          <a:p>
            <a:endParaRPr lang="sv-SE" sz="1600" b="0" baseline="0"/>
          </a:p>
          <a:p>
            <a:r>
              <a:rPr lang="sv-SE" sz="1600" b="0" baseline="0"/>
              <a:t>Som underlag för den presentationen kan du använda de kommande bilderna under rubriken ”Så etablerar vi kategoristyrning”.</a:t>
            </a:r>
          </a:p>
        </p:txBody>
      </p:sp>
      <p:sp>
        <p:nvSpPr>
          <p:cNvPr id="4" name="Platshållare för bildnummer 3">
            <a:extLst>
              <a:ext uri="{FF2B5EF4-FFF2-40B4-BE49-F238E27FC236}">
                <a16:creationId xmlns:a16="http://schemas.microsoft.com/office/drawing/2014/main" id="{B2301203-2C61-7850-F87D-DD1CC6F4CCC0}"/>
              </a:ext>
            </a:extLst>
          </p:cNvPr>
          <p:cNvSpPr>
            <a:spLocks noGrp="1"/>
          </p:cNvSpPr>
          <p:nvPr>
            <p:ph type="sldNum" sz="quarter" idx="5"/>
          </p:nvPr>
        </p:nvSpPr>
        <p:spPr/>
        <p:txBody>
          <a:bodyPr/>
          <a:lstStyle/>
          <a:p>
            <a:fld id="{ACB473DD-EFE9-BE41-8E83-32337D6D47A0}" type="slidenum">
              <a:rPr lang="sv-SE" smtClean="0"/>
              <a:t>42</a:t>
            </a:fld>
            <a:endParaRPr lang="sv-SE"/>
          </a:p>
        </p:txBody>
      </p:sp>
    </p:spTree>
    <p:extLst>
      <p:ext uri="{BB962C8B-B14F-4D97-AF65-F5344CB8AC3E}">
        <p14:creationId xmlns:p14="http://schemas.microsoft.com/office/powerpoint/2010/main" val="702134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BF4D3-7C3E-6D9D-6FA6-FB19A8D2D9D0}"/>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ED188C75-27D8-4F2A-5C1A-356F6D41259F}"/>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8A1205D6-8AAC-3525-4DA4-720F4CF158D3}"/>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1E8B8EF3-0A63-3DCB-782A-3F285285CDC9}"/>
              </a:ext>
            </a:extLst>
          </p:cNvPr>
          <p:cNvSpPr>
            <a:spLocks noGrp="1"/>
          </p:cNvSpPr>
          <p:nvPr>
            <p:ph type="sldNum" sz="quarter" idx="5"/>
          </p:nvPr>
        </p:nvSpPr>
        <p:spPr/>
        <p:txBody>
          <a:bodyPr/>
          <a:lstStyle/>
          <a:p>
            <a:fld id="{ACB473DD-EFE9-BE41-8E83-32337D6D47A0}" type="slidenum">
              <a:rPr lang="sv-SE" smtClean="0"/>
              <a:t>4</a:t>
            </a:fld>
            <a:endParaRPr lang="sv-SE"/>
          </a:p>
        </p:txBody>
      </p:sp>
    </p:spTree>
    <p:extLst>
      <p:ext uri="{BB962C8B-B14F-4D97-AF65-F5344CB8AC3E}">
        <p14:creationId xmlns:p14="http://schemas.microsoft.com/office/powerpoint/2010/main" val="20248409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69709-8267-075E-80AB-EDCF95F9C7DE}"/>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E61F0F7-09BA-2E2C-CC5F-79FF8DE8431F}"/>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00CFB516-255C-FB7E-23FF-D87D4C787F9A}"/>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583AB40E-4C83-82C6-7705-80AA08C8F2FA}"/>
              </a:ext>
            </a:extLst>
          </p:cNvPr>
          <p:cNvSpPr>
            <a:spLocks noGrp="1"/>
          </p:cNvSpPr>
          <p:nvPr>
            <p:ph type="sldNum" sz="quarter" idx="5"/>
          </p:nvPr>
        </p:nvSpPr>
        <p:spPr/>
        <p:txBody>
          <a:bodyPr/>
          <a:lstStyle/>
          <a:p>
            <a:fld id="{ACB473DD-EFE9-BE41-8E83-32337D6D47A0}" type="slidenum">
              <a:rPr lang="sv-SE" smtClean="0"/>
              <a:t>43</a:t>
            </a:fld>
            <a:endParaRPr lang="sv-SE"/>
          </a:p>
        </p:txBody>
      </p:sp>
    </p:spTree>
    <p:extLst>
      <p:ext uri="{BB962C8B-B14F-4D97-AF65-F5344CB8AC3E}">
        <p14:creationId xmlns:p14="http://schemas.microsoft.com/office/powerpoint/2010/main" val="3722921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D06FC-87F2-7EBB-334B-21703FA121CA}"/>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8407CD2-9201-C61A-A063-D449DA152E79}"/>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34027053-AF6C-77BF-6A11-BF6FD9F6429E}"/>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B10F62BF-2687-ED0D-C5E4-B728432BB249}"/>
              </a:ext>
            </a:extLst>
          </p:cNvPr>
          <p:cNvSpPr>
            <a:spLocks noGrp="1"/>
          </p:cNvSpPr>
          <p:nvPr>
            <p:ph type="sldNum" sz="quarter" idx="5"/>
          </p:nvPr>
        </p:nvSpPr>
        <p:spPr/>
        <p:txBody>
          <a:bodyPr/>
          <a:lstStyle/>
          <a:p>
            <a:fld id="{ACB473DD-EFE9-BE41-8E83-32337D6D47A0}" type="slidenum">
              <a:rPr lang="sv-SE" smtClean="0"/>
              <a:t>44</a:t>
            </a:fld>
            <a:endParaRPr lang="sv-SE"/>
          </a:p>
        </p:txBody>
      </p:sp>
    </p:spTree>
    <p:extLst>
      <p:ext uri="{BB962C8B-B14F-4D97-AF65-F5344CB8AC3E}">
        <p14:creationId xmlns:p14="http://schemas.microsoft.com/office/powerpoint/2010/main" val="42114404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0E090-B7CE-05EF-13E2-F72E61149396}"/>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2E619646-79E3-E3B4-42F0-5DC1BBC35D11}"/>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CEB0A7C7-F379-EE9B-9D97-B9BBA7C4AB94}"/>
              </a:ext>
            </a:extLst>
          </p:cNvPr>
          <p:cNvSpPr>
            <a:spLocks noGrp="1"/>
          </p:cNvSpPr>
          <p:nvPr>
            <p:ph type="body" idx="1"/>
          </p:nvPr>
        </p:nvSpPr>
        <p:spPr/>
        <p:txBody>
          <a:bodyPr/>
          <a:lstStyle/>
          <a:p>
            <a:endParaRPr lang="sv-SE"/>
          </a:p>
        </p:txBody>
      </p:sp>
      <p:sp>
        <p:nvSpPr>
          <p:cNvPr id="4" name="Platshållare för bildnummer 3">
            <a:extLst>
              <a:ext uri="{FF2B5EF4-FFF2-40B4-BE49-F238E27FC236}">
                <a16:creationId xmlns:a16="http://schemas.microsoft.com/office/drawing/2014/main" id="{203182F5-06AB-F568-E072-C5E4503DB95E}"/>
              </a:ext>
            </a:extLst>
          </p:cNvPr>
          <p:cNvSpPr>
            <a:spLocks noGrp="1"/>
          </p:cNvSpPr>
          <p:nvPr>
            <p:ph type="sldNum" sz="quarter" idx="5"/>
          </p:nvPr>
        </p:nvSpPr>
        <p:spPr/>
        <p:txBody>
          <a:bodyPr/>
          <a:lstStyle/>
          <a:p>
            <a:fld id="{ACB473DD-EFE9-BE41-8E83-32337D6D47A0}" type="slidenum">
              <a:rPr lang="sv-SE" smtClean="0"/>
              <a:t>45</a:t>
            </a:fld>
            <a:endParaRPr lang="sv-SE"/>
          </a:p>
        </p:txBody>
      </p:sp>
    </p:spTree>
    <p:extLst>
      <p:ext uri="{BB962C8B-B14F-4D97-AF65-F5344CB8AC3E}">
        <p14:creationId xmlns:p14="http://schemas.microsoft.com/office/powerpoint/2010/main" val="12082375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sz="1600" b="1" baseline="0" err="1"/>
              <a:t>Talmanus</a:t>
            </a:r>
            <a:r>
              <a:rPr lang="sv-SE" sz="1600" b="1" baseline="0"/>
              <a:t>: </a:t>
            </a:r>
          </a:p>
          <a:p>
            <a:r>
              <a:rPr lang="sv-SE" sz="1600" b="0" baseline="0"/>
              <a:t>Vi vet vilka effekter kategoristyrning kan ge i praktiken.</a:t>
            </a:r>
          </a:p>
          <a:p>
            <a:endParaRPr lang="sv-SE" sz="1600" b="0" baseline="0"/>
          </a:p>
          <a:p>
            <a:r>
              <a:rPr lang="sv-SE" sz="1600" b="0" baseline="0"/>
              <a:t>Frågan blir: hur kan vi själva ta första steget? </a:t>
            </a:r>
          </a:p>
          <a:p>
            <a:endParaRPr lang="sv-SE" sz="1600" b="0" baseline="0"/>
          </a:p>
          <a:p>
            <a:r>
              <a:rPr lang="sv-SE" sz="1600" b="0" baseline="0"/>
              <a:t>För att svara på det behöver vi gå tillbaka till ramverket för kategoristyrning. Ramverket består av två delar – </a:t>
            </a:r>
            <a:r>
              <a:rPr lang="sv-SE" sz="1600" b="1" baseline="0"/>
              <a:t>Etablera kategoristyrning</a:t>
            </a:r>
            <a:r>
              <a:rPr lang="sv-SE" sz="1600" b="0" baseline="0"/>
              <a:t> och </a:t>
            </a:r>
            <a:r>
              <a:rPr lang="sv-SE" sz="1600" b="1" baseline="0"/>
              <a:t>Kategoristyrningsprocessen</a:t>
            </a:r>
            <a:r>
              <a:rPr lang="sv-SE" sz="1600" b="0" baseline="0"/>
              <a:t>. Vi måste börja i Etablera-delen. Där lägger vi grunden för kategoriarbetet genom att utgå från vår egen organisations förutsättningar.</a:t>
            </a:r>
          </a:p>
          <a:p>
            <a:endParaRPr lang="sv-SE" sz="1600" b="0" baseline="0"/>
          </a:p>
          <a:p>
            <a:r>
              <a:rPr lang="sv-SE" sz="1600" b="0" baseline="0"/>
              <a:t>I den här delen av presentationen ska vi därför titta på vår inköpsdata och en första version av ett kategoriträd, enas kring en första prioritering och fundera över hur vi kan organisera oss med forum och roller. Detta leder oss slutligen till att kunna ta beslut om att starta två till tre pilotkategorier.</a:t>
            </a:r>
          </a:p>
        </p:txBody>
      </p:sp>
      <p:sp>
        <p:nvSpPr>
          <p:cNvPr id="4" name="Platshållare för bildnummer 3"/>
          <p:cNvSpPr>
            <a:spLocks noGrp="1"/>
          </p:cNvSpPr>
          <p:nvPr>
            <p:ph type="sldNum" sz="quarter" idx="5"/>
          </p:nvPr>
        </p:nvSpPr>
        <p:spPr/>
        <p:txBody>
          <a:bodyPr/>
          <a:lstStyle/>
          <a:p>
            <a:fld id="{ACB473DD-EFE9-BE41-8E83-32337D6D47A0}" type="slidenum">
              <a:rPr lang="sv-SE" smtClean="0"/>
              <a:t>47</a:t>
            </a:fld>
            <a:endParaRPr lang="sv-SE"/>
          </a:p>
        </p:txBody>
      </p:sp>
    </p:spTree>
    <p:extLst>
      <p:ext uri="{BB962C8B-B14F-4D97-AF65-F5344CB8AC3E}">
        <p14:creationId xmlns:p14="http://schemas.microsoft.com/office/powerpoint/2010/main" val="4468802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en-US"/>
          </a:p>
        </p:txBody>
      </p:sp>
      <p:sp>
        <p:nvSpPr>
          <p:cNvPr id="4" name="Platshållare för bildnummer 3"/>
          <p:cNvSpPr>
            <a:spLocks noGrp="1"/>
          </p:cNvSpPr>
          <p:nvPr>
            <p:ph type="sldNum" sz="quarter" idx="5"/>
          </p:nvPr>
        </p:nvSpPr>
        <p:spPr/>
        <p:txBody>
          <a:bodyPr/>
          <a:lstStyle/>
          <a:p>
            <a:fld id="{ACB473DD-EFE9-BE41-8E83-32337D6D47A0}" type="slidenum">
              <a:rPr lang="sv-SE" smtClean="0"/>
              <a:t>48</a:t>
            </a:fld>
            <a:endParaRPr lang="sv-SE"/>
          </a:p>
        </p:txBody>
      </p:sp>
    </p:spTree>
    <p:extLst>
      <p:ext uri="{BB962C8B-B14F-4D97-AF65-F5344CB8AC3E}">
        <p14:creationId xmlns:p14="http://schemas.microsoft.com/office/powerpoint/2010/main" val="27040078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sz="1600" b="1" baseline="0" err="1"/>
              <a:t>Talmanus</a:t>
            </a:r>
            <a:r>
              <a:rPr lang="sv-SE" sz="1600" b="1" baseline="0"/>
              <a:t>:</a:t>
            </a:r>
            <a:endParaRPr lang="sv-SE" sz="1600" b="1" baseline="0">
              <a:ea typeface="Calibri"/>
              <a:cs typeface="Calibri"/>
            </a:endParaRPr>
          </a:p>
          <a:p>
            <a:r>
              <a:rPr lang="sv-SE" sz="1600" baseline="0"/>
              <a:t>För att kunna uppnå de resultat som kategoristyrning kan ge, behöver vi börja med att se hur arbetssättet kan tillämpas i vår organisation. Det handlar om fyra centrala områden:</a:t>
            </a:r>
            <a:endParaRPr lang="en-US" sz="1600" baseline="0">
              <a:ea typeface="Calibri"/>
              <a:cs typeface="Calibri"/>
            </a:endParaRPr>
          </a:p>
          <a:p>
            <a:pPr marL="228600" indent="-228600">
              <a:buAutoNum type="arabicPeriod"/>
            </a:pPr>
            <a:r>
              <a:rPr lang="sv-SE" sz="1600" baseline="0">
                <a:ea typeface="Calibri"/>
                <a:cs typeface="Calibri"/>
              </a:rPr>
              <a:t>Samla in spenddata och kategorisera inköp</a:t>
            </a:r>
          </a:p>
          <a:p>
            <a:pPr marL="228600" indent="-228600">
              <a:buAutoNum type="arabicPeriod"/>
            </a:pPr>
            <a:r>
              <a:rPr lang="sv-SE" sz="1600" baseline="0">
                <a:ea typeface="Calibri"/>
                <a:cs typeface="Calibri"/>
              </a:rPr>
              <a:t>Identifiera och prioritera inköpskategorier</a:t>
            </a:r>
          </a:p>
          <a:p>
            <a:pPr marL="228600" indent="-228600">
              <a:buAutoNum type="arabicPeriod"/>
            </a:pPr>
            <a:r>
              <a:rPr lang="sv-SE" sz="1600" baseline="0">
                <a:ea typeface="Calibri"/>
                <a:cs typeface="Calibri"/>
              </a:rPr>
              <a:t>Anpassa till våra förutsättningar</a:t>
            </a:r>
          </a:p>
          <a:p>
            <a:pPr marL="228600" indent="-228600">
              <a:buAutoNum type="arabicPeriod"/>
            </a:pPr>
            <a:r>
              <a:rPr lang="sv-SE" sz="1600" baseline="0">
                <a:ea typeface="Calibri"/>
                <a:cs typeface="Calibri"/>
              </a:rPr>
              <a:t>Förankra med ledningen</a:t>
            </a:r>
          </a:p>
          <a:p>
            <a:endParaRPr lang="en-US" sz="1600" baseline="0"/>
          </a:p>
          <a:p>
            <a:r>
              <a:rPr lang="sv-SE" sz="1600" baseline="0"/>
              <a:t>Först och främst behöver vi alltså ta fram en faktabaserad bild av våra inköp. Det sker genom att </a:t>
            </a:r>
            <a:r>
              <a:rPr lang="sv-SE" sz="1600" b="1" baseline="0"/>
              <a:t>samla in data </a:t>
            </a:r>
            <a:r>
              <a:rPr lang="sv-SE" sz="1600" baseline="0"/>
              <a:t>och analysera vad vi köper, från vem och till vilket värde.</a:t>
            </a:r>
            <a:endParaRPr lang="en-US" sz="1600" baseline="0"/>
          </a:p>
          <a:p>
            <a:r>
              <a:rPr lang="sv-SE" sz="1600" baseline="0"/>
              <a:t>Detta resulterar i en kategorisering och en första analys.</a:t>
            </a:r>
            <a:endParaRPr lang="en-US" sz="1600" baseline="0">
              <a:ea typeface="Calibri"/>
              <a:cs typeface="Calibri"/>
            </a:endParaRPr>
          </a:p>
          <a:p>
            <a:endParaRPr lang="en-US" sz="1600" baseline="0"/>
          </a:p>
          <a:p>
            <a:r>
              <a:rPr lang="sv-SE" sz="1600" baseline="0"/>
              <a:t>Nästa steg är att </a:t>
            </a:r>
            <a:r>
              <a:rPr lang="sv-SE" sz="1600" b="1" baseline="0"/>
              <a:t>identifiera och prioritera vilka inköpskategorier </a:t>
            </a:r>
            <a:r>
              <a:rPr lang="sv-SE" sz="1600" baseline="0"/>
              <a:t>som kan ge störst effekt, så vi vet var vi ska börja.</a:t>
            </a:r>
            <a:endParaRPr lang="en-US" sz="1600" baseline="0"/>
          </a:p>
          <a:p>
            <a:endParaRPr lang="en-US" sz="1600" baseline="0"/>
          </a:p>
          <a:p>
            <a:r>
              <a:rPr lang="sv-SE" sz="1600" baseline="0"/>
              <a:t>Vi behöver också </a:t>
            </a:r>
            <a:r>
              <a:rPr lang="sv-SE" sz="1600" b="1" baseline="0"/>
              <a:t>anpassa arbetet till våra förutsättningar. </a:t>
            </a:r>
            <a:r>
              <a:rPr lang="sv-SE" sz="1600" baseline="0"/>
              <a:t>Vi gör det genom att tydliggöra roller, ansvar och beslutsvägar så att arbetet blir genomförbart.</a:t>
            </a:r>
            <a:endParaRPr lang="en-US" sz="1600" baseline="0"/>
          </a:p>
          <a:p>
            <a:endParaRPr lang="en-US" sz="1600" baseline="0"/>
          </a:p>
          <a:p>
            <a:r>
              <a:rPr lang="sv-SE" sz="1600" baseline="0"/>
              <a:t>Och sist, men inte minst, handlar det om </a:t>
            </a:r>
            <a:r>
              <a:rPr lang="sv-SE" sz="1600" b="1" baseline="0"/>
              <a:t>förankring med er, ledningen. </a:t>
            </a:r>
            <a:r>
              <a:rPr lang="sv-SE" sz="1600" baseline="0"/>
              <a:t>Vi behöver skapa förståelse, engagemang och mandat för detta arbete.</a:t>
            </a:r>
            <a:endParaRPr lang="en-US" sz="1600" baseline="0"/>
          </a:p>
          <a:p>
            <a:r>
              <a:rPr lang="sv-SE" sz="1600" baseline="0"/>
              <a:t>Det är detta som mynnar ut i ett beslut om införande, där både budget och uppdrag säkras.</a:t>
            </a:r>
            <a:endParaRPr lang="en-US" sz="1600" baseline="0">
              <a:ea typeface="Calibri"/>
              <a:cs typeface="Calibri"/>
            </a:endParaRPr>
          </a:p>
          <a:p>
            <a:endParaRPr lang="en-US" sz="1600" baseline="0"/>
          </a:p>
          <a:p>
            <a:r>
              <a:rPr lang="sv-SE" sz="1600" baseline="0"/>
              <a:t>Utifrån erfarenheterna och insikterna från genomfört arbete i pilotkategorier kan vi sedan ta fram en flerårig plan där vi rullar ut arbetet steg för steg, med initiering av olika inköpskategorier vid olika tidpunkter.</a:t>
            </a:r>
            <a:endParaRPr lang="en-US" sz="1600" baseline="0"/>
          </a:p>
          <a:p>
            <a:endParaRPr lang="en-US" sz="1600" baseline="0"/>
          </a:p>
          <a:p>
            <a:r>
              <a:rPr lang="sv-SE" sz="1600" baseline="0"/>
              <a:t>Första steget i denna resa är att skapa en faktabaserad nulägesbild av våra inköp.</a:t>
            </a:r>
            <a:endParaRPr lang="en-US" sz="1600" baseline="0"/>
          </a:p>
          <a:p>
            <a:endParaRPr lang="sv-SE" sz="1600" baseline="0"/>
          </a:p>
        </p:txBody>
      </p:sp>
      <p:sp>
        <p:nvSpPr>
          <p:cNvPr id="4" name="Platshållare för bildnummer 3"/>
          <p:cNvSpPr>
            <a:spLocks noGrp="1"/>
          </p:cNvSpPr>
          <p:nvPr>
            <p:ph type="sldNum" sz="quarter" idx="5"/>
          </p:nvPr>
        </p:nvSpPr>
        <p:spPr/>
        <p:txBody>
          <a:bodyPr/>
          <a:lstStyle/>
          <a:p>
            <a:fld id="{ACB473DD-EFE9-BE41-8E83-32337D6D47A0}" type="slidenum">
              <a:rPr lang="sv-SE" smtClean="0"/>
              <a:t>49</a:t>
            </a:fld>
            <a:endParaRPr lang="sv-SE"/>
          </a:p>
        </p:txBody>
      </p:sp>
    </p:spTree>
    <p:extLst>
      <p:ext uri="{BB962C8B-B14F-4D97-AF65-F5344CB8AC3E}">
        <p14:creationId xmlns:p14="http://schemas.microsoft.com/office/powerpoint/2010/main" val="26743918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sz="1600" b="1" baseline="0"/>
              <a:t>Talmanus:</a:t>
            </a:r>
            <a:endParaRPr lang="sv-SE" sz="1600" b="1" baseline="0">
              <a:ea typeface="Calibri"/>
              <a:cs typeface="Calibri"/>
            </a:endParaRPr>
          </a:p>
          <a:p>
            <a:r>
              <a:rPr lang="sv-SE" sz="1600" baseline="0"/>
              <a:t>För att vi ska kunna veta vad vi faktiskt köper, från vem, av vem och hur mycket måste vi samla in fakta i en så kallad </a:t>
            </a:r>
            <a:r>
              <a:rPr lang="sv-SE" sz="1600" baseline="0" err="1"/>
              <a:t>spendanalys</a:t>
            </a:r>
            <a:r>
              <a:rPr lang="sv-SE" sz="1600" baseline="0"/>
              <a:t>.</a:t>
            </a:r>
            <a:endParaRPr lang="en-US" sz="1600" baseline="0"/>
          </a:p>
          <a:p>
            <a:endParaRPr lang="sv-SE" sz="1600" baseline="0"/>
          </a:p>
          <a:p>
            <a:r>
              <a:rPr lang="sv-SE" sz="1600" baseline="0"/>
              <a:t>Det görs i tre steg:</a:t>
            </a:r>
            <a:endParaRPr lang="en-US" sz="1600" baseline="0">
              <a:ea typeface="Calibri"/>
              <a:cs typeface="Calibri"/>
            </a:endParaRPr>
          </a:p>
          <a:p>
            <a:pPr marL="285750" indent="-285750">
              <a:buFont typeface="Arial"/>
              <a:buChar char="•"/>
            </a:pPr>
            <a:r>
              <a:rPr lang="sv-SE" sz="1600" baseline="0"/>
              <a:t>Man samlar in data om sina inköp utifrån leverantörsreskontra - från interna systemstöd såsom ekonomisystem.</a:t>
            </a:r>
            <a:endParaRPr lang="en-US" sz="1600" baseline="0"/>
          </a:p>
          <a:p>
            <a:pPr marL="285750" indent="-285750">
              <a:buFont typeface="Arial"/>
              <a:buChar char="•"/>
            </a:pPr>
            <a:r>
              <a:rPr lang="sv-SE" sz="1600" baseline="0"/>
              <a:t>Sedan kategoriserar man denna data utifrån hur marknaden säljer varor och tjänster och utifrån verksamhetens behov och logik (hur organisationen faktiskt använder varor och tjänster). </a:t>
            </a:r>
            <a:r>
              <a:rPr lang="sv-SE" sz="1600" b="0" i="0" kern="1200">
                <a:solidFill>
                  <a:schemeClr val="tx1"/>
                </a:solidFill>
                <a:effectLst/>
                <a:latin typeface="+mn-lt"/>
                <a:ea typeface="+mn-ea"/>
                <a:cs typeface="+mn-cs"/>
              </a:rPr>
              <a:t>Rekommendationen är att ta fram en första version av ett kategoriträd som därefter utvecklas och förfinas. </a:t>
            </a:r>
            <a:r>
              <a:rPr lang="sv-SE" sz="1600" baseline="0"/>
              <a:t>På så sätt tar man ett stort steg i att arbeta fram ett kategoriträd.  </a:t>
            </a:r>
            <a:endParaRPr lang="en-US" sz="1600" baseline="0"/>
          </a:p>
          <a:p>
            <a:pPr marL="285750" indent="-285750">
              <a:buFont typeface="Arial"/>
              <a:buChar char="•"/>
            </a:pPr>
            <a:r>
              <a:rPr lang="sv-SE" sz="1600" baseline="0"/>
              <a:t>Till sist analyserar man data för att se inköpsvolymer som organisationen har inom olika inköpskategorier, inköpsmönster och hur leverantörsmarknaden ser ut. Fakta som man får från analysen är viktig för att förfina kategoriseringen av organisationens inköp och prioritera kommande arbete. </a:t>
            </a:r>
            <a:r>
              <a:rPr lang="sv-SE" sz="1600" b="0" i="0" kern="1200" baseline="0">
                <a:solidFill>
                  <a:schemeClr val="tx1"/>
                </a:solidFill>
                <a:effectLst/>
                <a:latin typeface="+mn-lt"/>
                <a:ea typeface="+mn-ea"/>
                <a:cs typeface="+mn-cs"/>
              </a:rPr>
              <a:t>A</a:t>
            </a:r>
            <a:r>
              <a:rPr lang="sv-SE" sz="1600" b="0" i="0" kern="1200">
                <a:solidFill>
                  <a:schemeClr val="tx1"/>
                </a:solidFill>
                <a:effectLst/>
                <a:latin typeface="+mn-lt"/>
                <a:ea typeface="+mn-ea"/>
                <a:cs typeface="+mn-cs"/>
              </a:rPr>
              <a:t>nalysen behöver uppdateras kontinuerligt med nya data.</a:t>
            </a:r>
          </a:p>
          <a:p>
            <a:pPr marL="0" indent="0">
              <a:buFont typeface="Arial"/>
              <a:buNone/>
            </a:pPr>
            <a:endParaRPr lang="en-US" sz="1600" baseline="0"/>
          </a:p>
          <a:p>
            <a:r>
              <a:rPr lang="sv-SE" sz="1600" baseline="0"/>
              <a:t>Genom att arbeta med data på detta sätt får vi den grund vi behöver för att börja förstå nuläget och kunna prioritera framåt. Låt oss nu titta på en första nulägesbild för våra inköp hos oss.</a:t>
            </a:r>
            <a:endParaRPr lang="en-US" sz="1600" baseline="0"/>
          </a:p>
          <a:p>
            <a:endParaRPr lang="en-US" sz="1600" baseline="0"/>
          </a:p>
          <a:p>
            <a:r>
              <a:rPr lang="sv-SE" sz="1600" b="1" baseline="0"/>
              <a:t>Instuderingsmaterial för dig som presenterar:</a:t>
            </a:r>
            <a:endParaRPr lang="en-US" sz="1600" baseline="0">
              <a:solidFill>
                <a:srgbClr val="444444"/>
              </a:solidFill>
            </a:endParaRPr>
          </a:p>
          <a:p>
            <a:r>
              <a:rPr lang="sv-SE" sz="1600" baseline="0"/>
              <a:t>Mer information om hur du gör en </a:t>
            </a:r>
            <a:r>
              <a:rPr lang="sv-SE" sz="1600" baseline="0" err="1"/>
              <a:t>spendanalys</a:t>
            </a:r>
            <a:r>
              <a:rPr lang="sv-SE" sz="1600" baseline="0"/>
              <a:t> och en rimlig ambitionsnivå för arbetet: </a:t>
            </a:r>
            <a:r>
              <a:rPr lang="sv-SE" sz="1600" u="sng" baseline="0" err="1"/>
              <a:t>https</a:t>
            </a:r>
            <a:r>
              <a:rPr lang="sv-SE" sz="1600" u="sng" baseline="0"/>
              <a:t>://</a:t>
            </a:r>
            <a:r>
              <a:rPr lang="sv-SE" sz="1600" u="sng" baseline="0" err="1"/>
              <a:t>www.upphandlingsmyndigheten.se</a:t>
            </a:r>
            <a:r>
              <a:rPr lang="sv-SE" sz="1600" u="sng" baseline="0"/>
              <a:t>/styra-och-leda-</a:t>
            </a:r>
            <a:r>
              <a:rPr lang="sv-SE" sz="1600" u="sng" baseline="0" err="1"/>
              <a:t>inkopsverksamhet</a:t>
            </a:r>
            <a:r>
              <a:rPr lang="sv-SE" sz="1600" u="sng" baseline="0"/>
              <a:t>/analysera-</a:t>
            </a:r>
            <a:r>
              <a:rPr lang="sv-SE" sz="1600" u="sng" baseline="0" err="1"/>
              <a:t>inkopen</a:t>
            </a:r>
            <a:r>
              <a:rPr lang="sv-SE" sz="1600" u="sng" baseline="0"/>
              <a:t>-</a:t>
            </a:r>
            <a:r>
              <a:rPr lang="sv-SE" sz="1600" u="sng" baseline="0" err="1"/>
              <a:t>med-spendanalys</a:t>
            </a:r>
            <a:r>
              <a:rPr lang="sv-SE" sz="1600" u="sng" baseline="0"/>
              <a:t>/hur-</a:t>
            </a:r>
            <a:r>
              <a:rPr lang="sv-SE" sz="1600" u="sng" baseline="0" err="1"/>
              <a:t>gor</a:t>
            </a:r>
            <a:r>
              <a:rPr lang="sv-SE" sz="1600" u="sng" baseline="0"/>
              <a:t>-du-en-</a:t>
            </a:r>
            <a:r>
              <a:rPr lang="sv-SE" sz="1600" u="sng" baseline="0" err="1"/>
              <a:t>spendanalys</a:t>
            </a:r>
            <a:r>
              <a:rPr lang="sv-SE" sz="1600" u="sng" baseline="0"/>
              <a:t>/</a:t>
            </a:r>
            <a:endParaRPr lang="en-US" sz="1600" u="sng" baseline="0"/>
          </a:p>
          <a:p>
            <a:endParaRPr lang="en-US" sz="1600" baseline="0">
              <a:ea typeface="Calibri"/>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51</a:t>
            </a:fld>
            <a:endParaRPr lang="sv-SE"/>
          </a:p>
        </p:txBody>
      </p:sp>
    </p:spTree>
    <p:extLst>
      <p:ext uri="{BB962C8B-B14F-4D97-AF65-F5344CB8AC3E}">
        <p14:creationId xmlns:p14="http://schemas.microsoft.com/office/powerpoint/2010/main" val="8606803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sz="1600" b="1" baseline="0"/>
              <a:t>Till dig som presenterar:</a:t>
            </a:r>
            <a:endParaRPr lang="sv-SE" sz="1600" b="1" baseline="0">
              <a:ea typeface="Calibri"/>
              <a:cs typeface="Calibri"/>
            </a:endParaRPr>
          </a:p>
          <a:p>
            <a:r>
              <a:rPr lang="sv-SE" sz="1600" baseline="0"/>
              <a:t>Denna bild med kategoriträdet är </a:t>
            </a:r>
            <a:r>
              <a:rPr lang="sv-SE" sz="1600" baseline="0" err="1"/>
              <a:t>redigerbar</a:t>
            </a:r>
            <a:r>
              <a:rPr lang="sv-SE" sz="1600" baseline="0"/>
              <a:t> och tanken är att du innan presentationen ska ha gjort en egen </a:t>
            </a:r>
            <a:r>
              <a:rPr lang="sv-SE" sz="1600" baseline="0" err="1"/>
              <a:t>spendanalys</a:t>
            </a:r>
            <a:r>
              <a:rPr lang="sv-SE" sz="1600" baseline="0"/>
              <a:t> för er verksamhet och satt ihop ett skarpt förslag på en första version, unik för er. Använd denna eller gör ett eget kategoriträd.</a:t>
            </a:r>
          </a:p>
          <a:p>
            <a:endParaRPr lang="sv-SE" sz="1600" b="1" baseline="0"/>
          </a:p>
          <a:p>
            <a:r>
              <a:rPr lang="sv-SE" sz="1600" b="1" baseline="0" err="1"/>
              <a:t>Talmanus</a:t>
            </a:r>
            <a:r>
              <a:rPr lang="sv-SE" sz="1600" b="1" baseline="0"/>
              <a:t>:</a:t>
            </a:r>
          </a:p>
          <a:p>
            <a:r>
              <a:rPr lang="sv-SE" sz="1600" b="0" baseline="0"/>
              <a:t>Här ser ni ett första utkast till vårt kategoriträd. Kategoristrukturen är hierarkiskt uppbyggd i tre nivåer: den översta nivån benämns ofta familj, nivån därunder klass och den tredje nivån kategori. </a:t>
            </a:r>
            <a:r>
              <a:rPr lang="sv-SE" sz="1200" b="0" i="0" kern="1200">
                <a:solidFill>
                  <a:schemeClr val="tx1"/>
                </a:solidFill>
                <a:effectLst/>
                <a:latin typeface="+mn-lt"/>
                <a:ea typeface="+mn-ea"/>
                <a:cs typeface="+mn-cs"/>
              </a:rPr>
              <a:t>På den lägsta nivån (kategori) avspeglas leverantörsmarknaden och den funktion som ska uppfyllas av det som köps. </a:t>
            </a:r>
          </a:p>
          <a:p>
            <a:endParaRPr lang="sv-SE" sz="1200" b="0" i="0" kern="1200" baseline="0">
              <a:solidFill>
                <a:schemeClr val="tx1"/>
              </a:solidFill>
              <a:effectLst/>
              <a:latin typeface="+mn-lt"/>
              <a:ea typeface="+mn-ea"/>
              <a:cs typeface="+mn-cs"/>
            </a:endParaRPr>
          </a:p>
          <a:p>
            <a:r>
              <a:rPr lang="sv-SE" sz="1600" b="0" baseline="0"/>
              <a:t>Syftet med kategoriträdet är att ge en överskådlig struktur över hela vår inköpsverksamhet – att samla liknande varor och tjänster i logiska grupper, så att vi kan arbeta mer strategiskt inom varje område. Det här är alltså inte ett färdigt facit, utan en startpunkt. </a:t>
            </a:r>
          </a:p>
          <a:p>
            <a:endParaRPr lang="sv-SE" sz="1600" b="0" baseline="0"/>
          </a:p>
          <a:p>
            <a:pPr marL="0" marR="0" lvl="0" indent="0" algn="l" defTabSz="914400" rtl="0" eaLnBrk="1" fontAlgn="auto" latinLnBrk="0" hangingPunct="1">
              <a:lnSpc>
                <a:spcPct val="100000"/>
              </a:lnSpc>
              <a:spcBef>
                <a:spcPts val="0"/>
              </a:spcBef>
              <a:spcAft>
                <a:spcPts val="0"/>
              </a:spcAft>
              <a:buClrTx/>
              <a:buSzTx/>
              <a:buFontTx/>
              <a:buNone/>
              <a:tabLst/>
              <a:defRPr/>
            </a:pPr>
            <a:r>
              <a:rPr lang="sv-SE" sz="1600" kern="1200" baseline="0">
                <a:solidFill>
                  <a:schemeClr val="tx1"/>
                </a:solidFill>
                <a:effectLst/>
                <a:latin typeface="+mn-lt"/>
                <a:ea typeface="+mn-ea"/>
                <a:cs typeface="+mn-cs"/>
              </a:rPr>
              <a:t>Kategoriträdet är baserat på </a:t>
            </a:r>
            <a:r>
              <a:rPr lang="sv-SE" sz="1600" kern="1200" baseline="0" err="1">
                <a:solidFill>
                  <a:schemeClr val="tx1"/>
                </a:solidFill>
                <a:effectLst/>
                <a:latin typeface="+mn-lt"/>
                <a:ea typeface="+mn-ea"/>
                <a:cs typeface="+mn-cs"/>
              </a:rPr>
              <a:t>spendanalys</a:t>
            </a:r>
            <a:r>
              <a:rPr lang="sv-SE" sz="1600" kern="1200" baseline="0">
                <a:solidFill>
                  <a:schemeClr val="tx1"/>
                </a:solidFill>
                <a:effectLst/>
                <a:latin typeface="+mn-lt"/>
                <a:ea typeface="+mn-ea"/>
                <a:cs typeface="+mn-cs"/>
              </a:rPr>
              <a:t>, verksamhetens behov och logik och leverantörsmarknad. Det är en första version, vi förfinar den gärna vidare i dialog med er i ett nästa steg efter dagens presentation.</a:t>
            </a:r>
          </a:p>
          <a:p>
            <a:endParaRPr lang="sv-SE" sz="1600" b="0" baseline="0"/>
          </a:p>
          <a:p>
            <a:r>
              <a:rPr lang="sv-SE" sz="1600" b="0" baseline="0"/>
              <a:t>Poängen är att gå från en lista av upphandlingar till en helhetsbild av våra inköpskategorier – det är först då vi kan börja prioritera, planera och leda inköpen mer strategiskt.</a:t>
            </a:r>
          </a:p>
        </p:txBody>
      </p:sp>
      <p:sp>
        <p:nvSpPr>
          <p:cNvPr id="4" name="Platshållare för bildnummer 3"/>
          <p:cNvSpPr>
            <a:spLocks noGrp="1"/>
          </p:cNvSpPr>
          <p:nvPr>
            <p:ph type="sldNum" sz="quarter" idx="5"/>
          </p:nvPr>
        </p:nvSpPr>
        <p:spPr/>
        <p:txBody>
          <a:bodyPr/>
          <a:lstStyle/>
          <a:p>
            <a:fld id="{ACB473DD-EFE9-BE41-8E83-32337D6D47A0}" type="slidenum">
              <a:rPr lang="sv-SE" smtClean="0"/>
              <a:t>52</a:t>
            </a:fld>
            <a:endParaRPr lang="sv-SE"/>
          </a:p>
        </p:txBody>
      </p:sp>
    </p:spTree>
    <p:extLst>
      <p:ext uri="{BB962C8B-B14F-4D97-AF65-F5344CB8AC3E}">
        <p14:creationId xmlns:p14="http://schemas.microsoft.com/office/powerpoint/2010/main" val="22944605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sz="1600" b="1" baseline="0"/>
              <a:t>Till dig som presenterar:</a:t>
            </a:r>
            <a:endParaRPr lang="sv-SE" sz="1600" b="1" baseline="0">
              <a:ea typeface="Calibri"/>
              <a:cs typeface="Calibri"/>
            </a:endParaRPr>
          </a:p>
          <a:p>
            <a:r>
              <a:rPr lang="sv-SE" sz="1600" baseline="0"/>
              <a:t>Denna bild är meningen att du innan presentationen ska byta ut till er egen </a:t>
            </a:r>
            <a:r>
              <a:rPr lang="sv-SE" sz="1600" baseline="0" err="1"/>
              <a:t>spend</a:t>
            </a:r>
            <a:r>
              <a:rPr lang="sv-SE" sz="1600" baseline="0"/>
              <a:t>. Cirkeldiagram brukar vara effektiva för att visa </a:t>
            </a:r>
            <a:r>
              <a:rPr lang="sv-SE" sz="1600" baseline="0" err="1"/>
              <a:t>spend</a:t>
            </a:r>
            <a:r>
              <a:rPr lang="sv-SE" sz="1600" baseline="0"/>
              <a:t>, men andra former fungerar givetvis också bra.</a:t>
            </a:r>
          </a:p>
          <a:p>
            <a:endParaRPr lang="sv-SE" sz="1600" b="1" baseline="0"/>
          </a:p>
          <a:p>
            <a:r>
              <a:rPr lang="sv-SE" sz="1600" b="1" baseline="0"/>
              <a:t>Talmanus:</a:t>
            </a:r>
          </a:p>
          <a:p>
            <a:r>
              <a:rPr lang="sv-SE" sz="1600" b="0" baseline="0"/>
              <a:t>Här ser vi nulägesbilden av våra inköp, baserad på den data vi samlat in. </a:t>
            </a:r>
          </a:p>
          <a:p>
            <a:endParaRPr lang="sv-SE" sz="1600" b="0" baseline="0"/>
          </a:p>
          <a:p>
            <a:r>
              <a:rPr lang="sv-SE" sz="1600" b="0" baseline="0"/>
              <a:t>Cirkeldiagrammet visar fördelningen mellan våra huvudsakliga inköpskategorier, och ger en tydlig bild av var de största inköpsvolymerna ligger. Den här bilden är central på så sätt att den hjälper oss att se vilka områden som står för mest </a:t>
            </a:r>
            <a:r>
              <a:rPr lang="sv-SE" sz="1600" b="0" baseline="0" err="1"/>
              <a:t>spend</a:t>
            </a:r>
            <a:r>
              <a:rPr lang="sv-SE" sz="1600" b="0" baseline="0"/>
              <a:t> – och därmed var vi kan ana att vi kan få störst effekt om vi arbetar mer strategiskt. </a:t>
            </a:r>
          </a:p>
          <a:p>
            <a:endParaRPr lang="sv-SE" sz="1600" b="0" baseline="0"/>
          </a:p>
          <a:p>
            <a:r>
              <a:rPr lang="sv-SE" sz="1600" b="0" baseline="0"/>
              <a:t>Men </a:t>
            </a:r>
            <a:r>
              <a:rPr lang="sv-SE" sz="1600" b="0" baseline="0" err="1"/>
              <a:t>spend</a:t>
            </a:r>
            <a:r>
              <a:rPr lang="sv-SE" sz="1600" b="0" baseline="0"/>
              <a:t> är bara en del av bilden. Vi behöver också väga in andra faktorer som påverkar nyttan att arbeta kategoribaserat inom respektive inköpskategori. Lika viktigt är att bedöma hur genomförbart det är att börja arbeta kategoribaserat inom respektive område – vissa inköpskategorier kan kräva mer resurser, förändring eller intern samordning än andra. I nästa steg använder vi därför en möjlighetsmatris, där vi väger samman nytta och genomförbarhet för att prioritera vilka inköpskategorier som är mest lämpliga att starta med.</a:t>
            </a:r>
          </a:p>
          <a:p>
            <a:endParaRPr lang="en-US" sz="1600" baseline="0"/>
          </a:p>
          <a:p>
            <a:r>
              <a:rPr lang="sv-SE" sz="1600" b="1" baseline="0"/>
              <a:t>Instuderingsmaterial för dig som presenterar:</a:t>
            </a:r>
            <a:endParaRPr lang="en-US" sz="1600" baseline="0">
              <a:solidFill>
                <a:srgbClr val="444444"/>
              </a:solidFill>
            </a:endParaRPr>
          </a:p>
          <a:p>
            <a:r>
              <a:rPr lang="sv-SE" sz="1600" baseline="0"/>
              <a:t>Mer information om hur du gör en </a:t>
            </a:r>
            <a:r>
              <a:rPr lang="sv-SE" sz="1600" baseline="0" err="1"/>
              <a:t>spendanalys</a:t>
            </a:r>
            <a:r>
              <a:rPr lang="sv-SE" sz="1600" baseline="0"/>
              <a:t> och en rimlig ambitionsnivå för arbetet: </a:t>
            </a:r>
            <a:r>
              <a:rPr lang="sv-SE" sz="1600" u="sng" baseline="0" err="1"/>
              <a:t>https</a:t>
            </a:r>
            <a:r>
              <a:rPr lang="sv-SE" sz="1600" u="sng" baseline="0"/>
              <a:t>://</a:t>
            </a:r>
            <a:r>
              <a:rPr lang="sv-SE" sz="1600" u="sng" baseline="0" err="1"/>
              <a:t>www.upphandlingsmyndigheten.se</a:t>
            </a:r>
            <a:r>
              <a:rPr lang="sv-SE" sz="1600" u="sng" baseline="0"/>
              <a:t>/styra-och-leda-</a:t>
            </a:r>
            <a:r>
              <a:rPr lang="sv-SE" sz="1600" u="sng" baseline="0" err="1"/>
              <a:t>inkopsverksamhet</a:t>
            </a:r>
            <a:r>
              <a:rPr lang="sv-SE" sz="1600" u="sng" baseline="0"/>
              <a:t>/analysera-</a:t>
            </a:r>
            <a:r>
              <a:rPr lang="sv-SE" sz="1600" u="sng" baseline="0" err="1"/>
              <a:t>inkopen</a:t>
            </a:r>
            <a:r>
              <a:rPr lang="sv-SE" sz="1600" u="sng" baseline="0"/>
              <a:t>-</a:t>
            </a:r>
            <a:r>
              <a:rPr lang="sv-SE" sz="1600" u="sng" baseline="0" err="1"/>
              <a:t>med-spendanalys</a:t>
            </a:r>
            <a:r>
              <a:rPr lang="sv-SE" sz="1600" u="sng" baseline="0"/>
              <a:t>/hur-</a:t>
            </a:r>
            <a:r>
              <a:rPr lang="sv-SE" sz="1600" u="sng" baseline="0" err="1"/>
              <a:t>gor</a:t>
            </a:r>
            <a:r>
              <a:rPr lang="sv-SE" sz="1600" u="sng" baseline="0"/>
              <a:t>-du-en-</a:t>
            </a:r>
            <a:r>
              <a:rPr lang="sv-SE" sz="1600" u="sng" baseline="0" err="1"/>
              <a:t>spendanalys</a:t>
            </a:r>
            <a:r>
              <a:rPr lang="sv-SE" sz="1600" u="sng" baseline="0"/>
              <a:t>/</a:t>
            </a:r>
            <a:endParaRPr lang="en-US" sz="1600" u="sng" baseline="0"/>
          </a:p>
        </p:txBody>
      </p:sp>
      <p:sp>
        <p:nvSpPr>
          <p:cNvPr id="4" name="Platshållare för bildnummer 3"/>
          <p:cNvSpPr>
            <a:spLocks noGrp="1"/>
          </p:cNvSpPr>
          <p:nvPr>
            <p:ph type="sldNum" sz="quarter" idx="5"/>
          </p:nvPr>
        </p:nvSpPr>
        <p:spPr/>
        <p:txBody>
          <a:bodyPr/>
          <a:lstStyle/>
          <a:p>
            <a:fld id="{ACB473DD-EFE9-BE41-8E83-32337D6D47A0}" type="slidenum">
              <a:rPr lang="sv-SE" smtClean="0"/>
              <a:t>53</a:t>
            </a:fld>
            <a:endParaRPr lang="sv-SE"/>
          </a:p>
        </p:txBody>
      </p:sp>
    </p:spTree>
    <p:extLst>
      <p:ext uri="{BB962C8B-B14F-4D97-AF65-F5344CB8AC3E}">
        <p14:creationId xmlns:p14="http://schemas.microsoft.com/office/powerpoint/2010/main" val="33664816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sz="1200" b="1" baseline="0"/>
              <a:t>Till dig som presenterar:</a:t>
            </a:r>
            <a:endParaRPr lang="sv-SE" sz="1200" b="1" baseline="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aseline="0">
                <a:ea typeface="Calibri"/>
                <a:cs typeface="Calibri"/>
              </a:rPr>
              <a:t>Bilden är ett exempel på  en möjlighetsmatris. Byt ut den mot er egen möjlighetsmatris. </a:t>
            </a:r>
          </a:p>
          <a:p>
            <a:endParaRPr lang="sv-SE" sz="1200" b="1" baseline="0">
              <a:ea typeface="Calibri"/>
              <a:cs typeface="Calibri"/>
            </a:endParaRPr>
          </a:p>
          <a:p>
            <a:r>
              <a:rPr lang="sv-SE" sz="1200" b="1" baseline="0" err="1">
                <a:ea typeface="Calibri"/>
                <a:cs typeface="Calibri"/>
              </a:rPr>
              <a:t>Talmanus</a:t>
            </a:r>
            <a:r>
              <a:rPr lang="sv-SE" sz="1200" b="1" baseline="0">
                <a:ea typeface="Calibri"/>
                <a:cs typeface="Calibri"/>
              </a:rPr>
              <a:t>:</a:t>
            </a:r>
          </a:p>
          <a:p>
            <a:r>
              <a:rPr lang="sv-SE" sz="1200" baseline="0"/>
              <a:t>Vi visar er här vad en första vända av dessa analyser visar oss – med hjälp av dessa får vi en fingervisning eller indikation på var det finns störst möjligheter för oss.</a:t>
            </a:r>
          </a:p>
          <a:p>
            <a:endParaRPr lang="sv-SE" sz="1200" baseline="0"/>
          </a:p>
          <a:p>
            <a:r>
              <a:rPr lang="sv-SE" sz="1200" baseline="0"/>
              <a:t>Med hjälp av den här analysen kan vi identifiera var vi kan få störst effekt av att arbeta kategoristyrt.</a:t>
            </a:r>
            <a:r>
              <a:rPr lang="sv-SE" sz="1200" baseline="0">
                <a:ea typeface="Calibri"/>
                <a:cs typeface="Calibri"/>
              </a:rPr>
              <a:t> </a:t>
            </a:r>
            <a:r>
              <a:rPr lang="sv-SE" sz="1200" baseline="0"/>
              <a:t>Vi ser både var kostnaderna är som högst, var det finns störst potential att uppnå nyttoeffekter och var ett genomförande av förändring för att uppnå identifierade nyttorna kan vara svår att få till.</a:t>
            </a:r>
            <a:endParaRPr lang="sv-SE" sz="1200" baseline="0">
              <a:ea typeface="Calibri"/>
              <a:cs typeface="Calibri"/>
            </a:endParaRPr>
          </a:p>
          <a:p>
            <a:endParaRPr lang="sv-SE" sz="1200" baseline="0"/>
          </a:p>
          <a:p>
            <a:r>
              <a:rPr lang="sv-SE" sz="1200" baseline="0"/>
              <a:t>För att göra detta tydligt används två faktorer, som i detta fall är bedömda utifrån aspekter inköp kan analysera själva; </a:t>
            </a:r>
            <a:endParaRPr lang="sv-SE" sz="1200" baseline="0">
              <a:ea typeface="Calibri"/>
              <a:cs typeface="Calibri"/>
            </a:endParaRPr>
          </a:p>
          <a:p>
            <a:pPr marL="171450" indent="-171450">
              <a:buFont typeface="Symbol"/>
              <a:buChar char="•"/>
            </a:pPr>
            <a:r>
              <a:rPr lang="sv-SE" sz="1200" b="1" baseline="0"/>
              <a:t>Nytta </a:t>
            </a:r>
            <a:r>
              <a:rPr lang="sv-SE" sz="1200" baseline="0"/>
              <a:t>– hur stor nytta vi kan uppnå. Vilka aspekter som inkluderas i nyttofaktorn beror på organisationens mål. Vi kan till en början väga in storlek i </a:t>
            </a:r>
            <a:r>
              <a:rPr lang="sv-SE" sz="1200" baseline="0" err="1"/>
              <a:t>spend</a:t>
            </a:r>
            <a:r>
              <a:rPr lang="sv-SE" sz="1200" baseline="0"/>
              <a:t>, potential för reducering av kostnader och sänka priser, och huruvida kategorin faller inom eller utanför ramen för inköp. Utanför prioriteringen har vi sådant som t.ex. löner och pensionsavgifter, skatter och avgifter. I bedömningen av nyttan väger vi in även andra viktiga aspekter som innebär stora utmaningar eller stora möjligheter. I vårt fall har vi tittat på sådant som vi på inköp kunnat bedöma vilket är grad av avtalstrohet, potential att förbättra leverantörsmarknaden vad gäller hållbarhetsaspekter, leverantörsstruktur (många vs få dominerande leverantörer), avtalstäckning, risknivå.</a:t>
            </a:r>
            <a:endParaRPr lang="sv-SE" sz="1200" baseline="0">
              <a:ea typeface="Calibri" panose="020F0502020204030204"/>
              <a:cs typeface="Calibri" panose="020F0502020204030204"/>
            </a:endParaRPr>
          </a:p>
          <a:p>
            <a:endParaRPr lang="sv-SE" sz="1200" baseline="0">
              <a:ea typeface="Calibri" panose="020F0502020204030204"/>
              <a:cs typeface="Calibri" panose="020F0502020204030204"/>
            </a:endParaRPr>
          </a:p>
          <a:p>
            <a:pPr marL="171450" indent="-171450">
              <a:buFont typeface="Aptos"/>
              <a:buChar char="•"/>
            </a:pPr>
            <a:r>
              <a:rPr lang="sv-SE" sz="1200" b="1" baseline="0"/>
              <a:t>Genomförbarhet</a:t>
            </a:r>
            <a:r>
              <a:rPr lang="sv-SE" sz="1200" baseline="0"/>
              <a:t> - hur lätt det är att komma igång och uppnå effekter. Detta beror på aspekter såsom kategorins komplexitet, inställning och organisationens vilja att förändra sig. I vårt fall har vi även vägt in andra aspekter som påverkar genomförbarheten såsom avtalsläget och avtalens löptider och resurstillgänglighet, även om den senare är något svårare för inköp att bedöma i detta läge.</a:t>
            </a:r>
            <a:endParaRPr lang="sv-SE" sz="1200" baseline="0">
              <a:ea typeface="Calibri"/>
              <a:cs typeface="Calibri"/>
            </a:endParaRPr>
          </a:p>
          <a:p>
            <a:endParaRPr lang="sv-SE" sz="1200" baseline="0"/>
          </a:p>
          <a:p>
            <a:pPr rtl="0" fontAlgn="base"/>
            <a:r>
              <a:rPr lang="sv-SE" sz="1200" b="0" i="0" u="none" strike="noStrike" kern="1200" baseline="0">
                <a:solidFill>
                  <a:schemeClr val="tx1"/>
                </a:solidFill>
                <a:effectLst/>
                <a:latin typeface="+mn-lt"/>
                <a:ea typeface="+mn-ea"/>
                <a:cs typeface="+mn-cs"/>
              </a:rPr>
              <a:t>I kvadrant B i möjlighetsmatrisen återfinns bäst bedömd potential.</a:t>
            </a:r>
            <a:r>
              <a:rPr lang="en-US" sz="1200" b="0" i="0" kern="1200" baseline="0">
                <a:solidFill>
                  <a:schemeClr val="tx1"/>
                </a:solidFill>
                <a:effectLst/>
                <a:latin typeface="+mn-lt"/>
                <a:ea typeface="+mn-ea"/>
                <a:cs typeface="+mn-cs"/>
              </a:rPr>
              <a:t>​ K</a:t>
            </a:r>
            <a:r>
              <a:rPr lang="sv-SE" sz="1200" b="0" i="0" u="none" strike="noStrike" kern="1200" baseline="0" err="1">
                <a:solidFill>
                  <a:schemeClr val="tx1"/>
                </a:solidFill>
                <a:effectLst/>
                <a:latin typeface="+mn-lt"/>
                <a:ea typeface="+mn-ea"/>
                <a:cs typeface="+mn-cs"/>
              </a:rPr>
              <a:t>andidater</a:t>
            </a:r>
            <a:r>
              <a:rPr lang="sv-SE" sz="1200" b="0" i="0" u="none" strike="noStrike" kern="1200" baseline="0">
                <a:solidFill>
                  <a:schemeClr val="tx1"/>
                </a:solidFill>
                <a:effectLst/>
                <a:latin typeface="+mn-lt"/>
                <a:ea typeface="+mn-ea"/>
                <a:cs typeface="+mn-cs"/>
              </a:rPr>
              <a:t> för "pilotkategorier” återfinns ofta även i kvadrant D i matrisen då det här kan finnas möjlighet för s.k. </a:t>
            </a:r>
            <a:r>
              <a:rPr lang="sv-SE" sz="1200" b="0" i="0" u="none" strike="noStrike" kern="1200" baseline="0" err="1">
                <a:solidFill>
                  <a:schemeClr val="tx1"/>
                </a:solidFill>
                <a:effectLst/>
                <a:latin typeface="+mn-lt"/>
                <a:ea typeface="+mn-ea"/>
                <a:cs typeface="+mn-cs"/>
              </a:rPr>
              <a:t>quick</a:t>
            </a:r>
            <a:r>
              <a:rPr lang="sv-SE" sz="1200" b="0" i="0" u="none" strike="noStrike" kern="1200" baseline="0">
                <a:solidFill>
                  <a:schemeClr val="tx1"/>
                </a:solidFill>
                <a:effectLst/>
                <a:latin typeface="+mn-lt"/>
                <a:ea typeface="+mn-ea"/>
                <a:cs typeface="+mn-cs"/>
              </a:rPr>
              <a:t> </a:t>
            </a:r>
            <a:r>
              <a:rPr lang="sv-SE" sz="1200" b="0" i="0" u="none" strike="noStrike" kern="1200" baseline="0" err="1">
                <a:solidFill>
                  <a:schemeClr val="tx1"/>
                </a:solidFill>
                <a:effectLst/>
                <a:latin typeface="+mn-lt"/>
                <a:ea typeface="+mn-ea"/>
                <a:cs typeface="+mn-cs"/>
              </a:rPr>
              <a:t>wins</a:t>
            </a:r>
            <a:r>
              <a:rPr lang="sv-SE" sz="1200" b="0" i="0" u="none" strike="noStrike" kern="1200" baseline="0">
                <a:solidFill>
                  <a:schemeClr val="tx1"/>
                </a:solidFill>
                <a:effectLst/>
                <a:latin typeface="+mn-lt"/>
                <a:ea typeface="+mn-ea"/>
                <a:cs typeface="+mn-cs"/>
              </a:rPr>
              <a:t>. Det är även bedömningen i vårt fall. I kvadrant A återfinns de kategorier som kan vara värda att genomföra men i ett senare skede när arbetet med kategoristyrning kommit igång, inte som pilotkategorier. I kvadrant C återfinns kategorier som vi bör undvika just nu där vi står med att påbörja det kategoribaserade arbetssättet i vår organisation. </a:t>
            </a:r>
            <a:endParaRPr lang="en-US" sz="1200" b="0" i="0" kern="1200" baseline="0">
              <a:solidFill>
                <a:schemeClr val="tx1"/>
              </a:solidFill>
              <a:effectLst/>
              <a:latin typeface="+mn-lt"/>
              <a:ea typeface="+mn-ea"/>
              <a:cs typeface="+mn-cs"/>
            </a:endParaRPr>
          </a:p>
          <a:p>
            <a:endParaRPr lang="sv-SE" sz="1200" baseline="0"/>
          </a:p>
          <a:p>
            <a:r>
              <a:rPr lang="sv-SE" sz="1200" baseline="0"/>
              <a:t>Detta är en första kategorisering och prioritering. Nu vill vi jämföra med er bild och komplettera med era insikter, så att vi tillsammans väljer rätt pilotkategorier.</a:t>
            </a:r>
            <a:endParaRPr lang="sv-SE" sz="1200" baseline="0">
              <a:ea typeface="Calibri"/>
              <a:cs typeface="Calibri"/>
            </a:endParaRPr>
          </a:p>
          <a:p>
            <a:r>
              <a:rPr lang="sv-SE" sz="1200" baseline="0"/>
              <a:t>Det är viktigt att prioriteringen görs tillsammans, tvärfunktionellt över avdelning- och verksamhetsgränserna, eftersom svaren på våra frågor finns på olika håll inom organisationen. Så att vi lägger tid och kraft på rätt saker. </a:t>
            </a:r>
            <a:endParaRPr lang="sv-SE" sz="1200" baseline="0">
              <a:ea typeface="Calibri"/>
              <a:cs typeface="Calibri"/>
            </a:endParaRPr>
          </a:p>
          <a:p>
            <a:r>
              <a:rPr lang="sv-SE" sz="1200" baseline="0"/>
              <a:t>När vi har gjort den prioriteringen kan vi göra en plan för hur och när arbetet ska genomföras.</a:t>
            </a:r>
            <a:endParaRPr lang="sv-SE" sz="1200" baseline="0">
              <a:ea typeface="Calibri"/>
              <a:cs typeface="Calibri"/>
            </a:endParaRPr>
          </a:p>
          <a:p>
            <a:endParaRPr lang="sv-SE" sz="1200" baseline="0"/>
          </a:p>
          <a:p>
            <a:r>
              <a:rPr lang="sv-SE" sz="1200" baseline="0"/>
              <a:t>Vi kan börja med pilotområden där vi ser stor nytta och goda möjligheter till genomförande och engagemang.</a:t>
            </a:r>
            <a:endParaRPr lang="sv-SE" sz="1200" baseline="0">
              <a:ea typeface="Calibri"/>
              <a:cs typeface="Calibri"/>
            </a:endParaRPr>
          </a:p>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55</a:t>
            </a:fld>
            <a:endParaRPr lang="sv-SE"/>
          </a:p>
        </p:txBody>
      </p:sp>
    </p:spTree>
    <p:extLst>
      <p:ext uri="{BB962C8B-B14F-4D97-AF65-F5344CB8AC3E}">
        <p14:creationId xmlns:p14="http://schemas.microsoft.com/office/powerpoint/2010/main" val="906983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5</a:t>
            </a:fld>
            <a:endParaRPr lang="sv-SE"/>
          </a:p>
        </p:txBody>
      </p:sp>
    </p:spTree>
    <p:extLst>
      <p:ext uri="{BB962C8B-B14F-4D97-AF65-F5344CB8AC3E}">
        <p14:creationId xmlns:p14="http://schemas.microsoft.com/office/powerpoint/2010/main" val="40424250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51AD0-2067-4BC5-5C22-D646B9BD83BD}"/>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B62A3988-B4AF-8828-7644-0D64AB471AD0}"/>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351078E0-71E8-D13D-7D97-BDD31F13432F}"/>
              </a:ext>
            </a:extLst>
          </p:cNvPr>
          <p:cNvSpPr>
            <a:spLocks noGrp="1"/>
          </p:cNvSpPr>
          <p:nvPr>
            <p:ph type="body" idx="1"/>
          </p:nvPr>
        </p:nvSpPr>
        <p:spPr/>
        <p:txBody>
          <a:bodyPr/>
          <a:lstStyle/>
          <a:p>
            <a:r>
              <a:rPr lang="sv-SE" sz="1600" b="1" baseline="0">
                <a:ea typeface="Calibri"/>
                <a:cs typeface="Calibri"/>
              </a:rPr>
              <a:t>Till dig som presenterar:</a:t>
            </a:r>
          </a:p>
          <a:p>
            <a:r>
              <a:rPr lang="sv-SE" sz="1600" baseline="0">
                <a:ea typeface="Calibri"/>
                <a:cs typeface="Calibri"/>
              </a:rPr>
              <a:t>Bilden är ett exempel på ett kategorikort och dess innehåll. Använd vår mall (se länk nedan) eller skapa ett eget och fyll på med er data.</a:t>
            </a:r>
          </a:p>
          <a:p>
            <a:endParaRPr lang="sv-SE" sz="1600" baseline="0">
              <a:ea typeface="Calibri"/>
              <a:cs typeface="Calibri"/>
            </a:endParaRPr>
          </a:p>
          <a:p>
            <a:r>
              <a:rPr lang="sv-SE" sz="1600" b="1" baseline="0">
                <a:ea typeface="Calibri"/>
                <a:cs typeface="Calibri"/>
              </a:rPr>
              <a:t>Talmanus:</a:t>
            </a:r>
          </a:p>
          <a:p>
            <a:r>
              <a:rPr lang="sv-SE" sz="1600" baseline="0"/>
              <a:t>Här ser ni hur en inköpskategori kan beskrivas samlat i ett kategorikort.</a:t>
            </a:r>
            <a:endParaRPr lang="sv-SE" sz="1600" baseline="0">
              <a:ea typeface="Calibri"/>
              <a:cs typeface="Calibri"/>
            </a:endParaRPr>
          </a:p>
          <a:p>
            <a:r>
              <a:rPr lang="sv-SE" sz="1600" baseline="0"/>
              <a:t>Detta är ett exempel på [föreslagen pilotkategori X]. Ett sådant kategorikort kan ses som en kategoristrategi i sin enklaste form. </a:t>
            </a:r>
            <a:endParaRPr lang="sv-SE" sz="1600" baseline="0">
              <a:ea typeface="Calibri"/>
              <a:cs typeface="Calibri"/>
            </a:endParaRPr>
          </a:p>
          <a:p>
            <a:endParaRPr lang="sv-SE" sz="1600" baseline="0"/>
          </a:p>
          <a:p>
            <a:r>
              <a:rPr lang="sv-SE" sz="1600" baseline="0"/>
              <a:t>Vi har fyllt det med fakta vi själva kan ta fram. Ett sådant kort kan ses som en förenklad kategoristrategi. </a:t>
            </a:r>
            <a:endParaRPr lang="sv-SE" sz="1600" baseline="0">
              <a:ea typeface="Calibri"/>
              <a:cs typeface="Calibri"/>
            </a:endParaRPr>
          </a:p>
          <a:p>
            <a:endParaRPr lang="sv-SE" sz="1600" baseline="0"/>
          </a:p>
          <a:p>
            <a:r>
              <a:rPr lang="sv-SE" sz="1600" baseline="0"/>
              <a:t>När vi startar pilotkategorierna kan vi bygga på detta tillsammans med utsedd kategoriansvarig. Här finns mål, nyckeltal kopplade till mål för uppföljning, aktiviteter, tidplan och ansvarsfördelning, intressentanalys och intressentdialog.</a:t>
            </a:r>
          </a:p>
          <a:p>
            <a:r>
              <a:rPr lang="sv-SE" sz="1600" baseline="0"/>
              <a:t>Allt eftersom kan vi komplettera med mer avancerade analyser som leverantörs-och marknadsanalyser, möjlighets- och riskanalyser, prognoser och trender, allteftersom behov och önskemål för det uppstår och växer fram. </a:t>
            </a:r>
            <a:endParaRPr lang="sv-SE" sz="1600" baseline="0">
              <a:ea typeface="Calibri"/>
              <a:cs typeface="Calibri"/>
            </a:endParaRPr>
          </a:p>
          <a:p>
            <a:endParaRPr lang="sv-SE" sz="1600" baseline="0"/>
          </a:p>
          <a:p>
            <a:r>
              <a:rPr lang="sv-SE" sz="1600" baseline="0"/>
              <a:t>Nästa steg är alltså att utveckla det för att sätta rätt mål och identifiera de största möjligheterna och förväntningarna på arbetet i denna inköpskategori på kort och lång sikt.</a:t>
            </a:r>
            <a:endParaRPr lang="sv-SE" sz="1600" baseline="0">
              <a:ea typeface="Calibri" panose="020F0502020204030204"/>
              <a:cs typeface="Calibri" panose="020F0502020204030204"/>
            </a:endParaRPr>
          </a:p>
          <a:p>
            <a:r>
              <a:rPr lang="sv-SE" sz="1600" baseline="0"/>
              <a:t>På så sätt får vi både ett verktyg för att leda kategoriarbetet och en tydlig bild av vad vi vill uppnå.</a:t>
            </a:r>
            <a:endParaRPr lang="sv-SE" sz="1600" baseline="0">
              <a:ea typeface="Calibri" panose="020F0502020204030204"/>
              <a:cs typeface="Calibri" panose="020F0502020204030204"/>
            </a:endParaRPr>
          </a:p>
          <a:p>
            <a:r>
              <a:rPr lang="sv-SE" sz="1600" baseline="0"/>
              <a:t>Men för att lyckas krävs mer än analys. Vi behöver rätt förutsättningar för att komma igång med bland annat ett klartecken från er.</a:t>
            </a:r>
          </a:p>
          <a:p>
            <a:endParaRPr lang="sv-SE" sz="1600" baseline="0">
              <a:ea typeface="Calibri" panose="020F0502020204030204"/>
              <a:cs typeface="Calibri" panose="020F0502020204030204"/>
            </a:endParaRPr>
          </a:p>
          <a:p>
            <a:r>
              <a:rPr lang="sv-SE" sz="1600" b="1" baseline="0">
                <a:latin typeface="+mn-lt"/>
                <a:ea typeface="Calibri"/>
                <a:cs typeface="Calibri"/>
              </a:rPr>
              <a:t>Instuderingsmaterial för dig som presenterar:</a:t>
            </a:r>
          </a:p>
          <a:p>
            <a:r>
              <a:rPr lang="sv-SE" sz="1600" b="0" baseline="0">
                <a:latin typeface="+mn-lt"/>
                <a:ea typeface="Calibri"/>
                <a:cs typeface="Calibri"/>
              </a:rPr>
              <a:t>Mall för kategorikortet: </a:t>
            </a:r>
            <a:r>
              <a:rPr lang="sv-SE" sz="1600" b="0" u="sng" baseline="0" err="1">
                <a:latin typeface="+mn-lt"/>
                <a:ea typeface="Calibri"/>
                <a:cs typeface="Calibri"/>
              </a:rPr>
              <a:t>https</a:t>
            </a:r>
            <a:r>
              <a:rPr lang="sv-SE" sz="1600" b="0" u="sng" baseline="0">
                <a:latin typeface="+mn-lt"/>
                <a:ea typeface="Calibri"/>
                <a:cs typeface="Calibri"/>
              </a:rPr>
              <a:t>://</a:t>
            </a:r>
            <a:r>
              <a:rPr lang="sv-SE" sz="1600" b="0" u="sng" baseline="0" err="1">
                <a:latin typeface="+mn-lt"/>
                <a:ea typeface="Calibri"/>
                <a:cs typeface="Calibri"/>
              </a:rPr>
              <a:t>www.upphandlingsmyndigheten.se</a:t>
            </a:r>
            <a:r>
              <a:rPr lang="sv-SE" sz="1600" b="0" u="sng" baseline="0">
                <a:latin typeface="+mn-lt"/>
                <a:ea typeface="Calibri"/>
                <a:cs typeface="Calibri"/>
              </a:rPr>
              <a:t>/styra-och-leda-</a:t>
            </a:r>
            <a:r>
              <a:rPr lang="sv-SE" sz="1600" b="0" u="sng" baseline="0" err="1">
                <a:latin typeface="+mn-lt"/>
                <a:ea typeface="Calibri"/>
                <a:cs typeface="Calibri"/>
              </a:rPr>
              <a:t>inkopsverksamhet</a:t>
            </a:r>
            <a:r>
              <a:rPr lang="sv-SE" sz="1600" b="0" u="sng" baseline="0">
                <a:latin typeface="+mn-lt"/>
                <a:ea typeface="Calibri"/>
                <a:cs typeface="Calibri"/>
              </a:rPr>
              <a:t>/</a:t>
            </a:r>
            <a:r>
              <a:rPr lang="sv-SE" sz="1600" b="0" u="sng" baseline="0" err="1">
                <a:latin typeface="+mn-lt"/>
                <a:ea typeface="Calibri"/>
                <a:cs typeface="Calibri"/>
              </a:rPr>
              <a:t>andamalsenliga-inkopsorganisationer</a:t>
            </a:r>
            <a:r>
              <a:rPr lang="sv-SE" sz="1600" b="0" u="sng" baseline="0">
                <a:latin typeface="+mn-lt"/>
                <a:ea typeface="Calibri"/>
                <a:cs typeface="Calibri"/>
              </a:rPr>
              <a:t>/kategoristyrning/</a:t>
            </a:r>
            <a:r>
              <a:rPr lang="sv-SE" sz="1600" b="0" u="sng" baseline="0" err="1">
                <a:latin typeface="+mn-lt"/>
                <a:ea typeface="Calibri"/>
                <a:cs typeface="Calibri"/>
              </a:rPr>
              <a:t>borja</a:t>
            </a:r>
            <a:r>
              <a:rPr lang="sv-SE" sz="1600" b="0" u="sng" baseline="0">
                <a:latin typeface="+mn-lt"/>
                <a:ea typeface="Calibri"/>
                <a:cs typeface="Calibri"/>
              </a:rPr>
              <a:t>-jobba-kategoristyrt/#</a:t>
            </a:r>
            <a:r>
              <a:rPr lang="sv-SE" sz="1600" b="0" u="sng" baseline="0" err="1">
                <a:latin typeface="+mn-lt"/>
                <a:ea typeface="Calibri"/>
                <a:cs typeface="Calibri"/>
              </a:rPr>
              <a:t>mallar_och_andra_verktyg</a:t>
            </a:r>
            <a:r>
              <a:rPr lang="sv-SE" sz="1600" b="0" u="sng" baseline="0">
                <a:latin typeface="+mn-lt"/>
                <a:ea typeface="Calibri"/>
                <a:cs typeface="Calibri"/>
              </a:rPr>
              <a:t>/</a:t>
            </a:r>
            <a:r>
              <a:rPr lang="sv-SE" sz="1600" b="0" baseline="0">
                <a:latin typeface="+mn-lt"/>
                <a:ea typeface="Calibri"/>
                <a:cs typeface="Calibri"/>
              </a:rPr>
              <a:t> </a:t>
            </a:r>
          </a:p>
          <a:p>
            <a:endParaRPr lang="sv-SE" sz="1600" baseline="0">
              <a:ea typeface="Calibri" panose="020F0502020204030204"/>
              <a:cs typeface="Calibri" panose="020F0502020204030204"/>
            </a:endParaRPr>
          </a:p>
          <a:p>
            <a:endParaRPr lang="sv-SE" sz="1600" baseline="0"/>
          </a:p>
        </p:txBody>
      </p:sp>
      <p:sp>
        <p:nvSpPr>
          <p:cNvPr id="4" name="Platshållare för bildnummer 3">
            <a:extLst>
              <a:ext uri="{FF2B5EF4-FFF2-40B4-BE49-F238E27FC236}">
                <a16:creationId xmlns:a16="http://schemas.microsoft.com/office/drawing/2014/main" id="{FB631D8E-1B94-F457-1E7D-6DAC246C428E}"/>
              </a:ext>
            </a:extLst>
          </p:cNvPr>
          <p:cNvSpPr>
            <a:spLocks noGrp="1"/>
          </p:cNvSpPr>
          <p:nvPr>
            <p:ph type="sldNum" sz="quarter" idx="5"/>
          </p:nvPr>
        </p:nvSpPr>
        <p:spPr/>
        <p:txBody>
          <a:bodyPr/>
          <a:lstStyle/>
          <a:p>
            <a:fld id="{ACB473DD-EFE9-BE41-8E83-32337D6D47A0}" type="slidenum">
              <a:rPr lang="sv-SE" smtClean="0"/>
              <a:t>56</a:t>
            </a:fld>
            <a:endParaRPr lang="sv-SE"/>
          </a:p>
        </p:txBody>
      </p:sp>
    </p:spTree>
    <p:extLst>
      <p:ext uri="{BB962C8B-B14F-4D97-AF65-F5344CB8AC3E}">
        <p14:creationId xmlns:p14="http://schemas.microsoft.com/office/powerpoint/2010/main" val="16989501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sz="1600" b="1" baseline="0" err="1"/>
              <a:t>Talmanus</a:t>
            </a:r>
            <a:r>
              <a:rPr lang="sv-SE" sz="1600" b="1" baseline="0"/>
              <a:t>:</a:t>
            </a:r>
            <a:endParaRPr lang="sv-SE" sz="1600" b="1" baseline="0">
              <a:ea typeface="Calibri"/>
              <a:cs typeface="Calibri"/>
            </a:endParaRPr>
          </a:p>
          <a:p>
            <a:r>
              <a:rPr lang="sv-SE" sz="1600" baseline="0"/>
              <a:t>För att kategoristyrningen ska fungera i praktiken behövs fyra saker: </a:t>
            </a:r>
            <a:endParaRPr lang="en-US" sz="1600" baseline="0">
              <a:ea typeface="Calibri"/>
              <a:cs typeface="Calibri"/>
            </a:endParaRPr>
          </a:p>
          <a:p>
            <a:endParaRPr lang="en-US" sz="1600" baseline="0"/>
          </a:p>
          <a:p>
            <a:pPr marL="228600" indent="-228600">
              <a:buAutoNum type="arabicPeriod"/>
            </a:pPr>
            <a:r>
              <a:rPr lang="sv-SE" sz="1600" baseline="0"/>
              <a:t>Tydlig ambition och resurser. Vi börjar arbeta fokuserat utifrån en tydlig ambition som är anpassad och rimlig för oss – med två till tre inköpskategorier där nyttan är störst – och gör en realistisk plan. </a:t>
            </a:r>
            <a:endParaRPr lang="en-US" sz="1600" baseline="0"/>
          </a:p>
          <a:p>
            <a:pPr marL="228600" indent="-228600">
              <a:buAutoNum type="arabicPeriod"/>
            </a:pPr>
            <a:r>
              <a:rPr lang="sv-SE" sz="1600" baseline="0"/>
              <a:t>Tydliga roller och ansvar. Vi utser en sponsor i ledningen, s.k. kategoriansvarig, etablerar ett kategoriråd och bemannar kategoriteam med mandat. </a:t>
            </a:r>
            <a:endParaRPr lang="en-US" sz="1600" baseline="0"/>
          </a:p>
          <a:p>
            <a:pPr marL="228600" indent="-228600">
              <a:buAutoNum type="arabicPeriod"/>
            </a:pPr>
            <a:r>
              <a:rPr lang="sv-SE" sz="1600" baseline="0"/>
              <a:t>Rätt arbetssätt för rätt situation. Vi använder full kategori­process när potentiella nyttan är stor och ett enklare angreppssätt i pilotkategorier och i framtiden för inköpskategorier det passar bättre. </a:t>
            </a:r>
            <a:endParaRPr lang="en-US" sz="1600" baseline="0"/>
          </a:p>
          <a:p>
            <a:pPr marL="228600" indent="-228600">
              <a:buAutoNum type="arabicPeriod"/>
            </a:pPr>
            <a:r>
              <a:rPr lang="sv-SE" sz="1600" baseline="0"/>
              <a:t>Vi anpassar tempot till vår organisation. Vi börjar enkelt, sätter en lätt styrmodell och bygger gradvis upp kompetens och verktyg. </a:t>
            </a:r>
            <a:endParaRPr lang="en-US" sz="1600" baseline="0">
              <a:ea typeface="Calibri"/>
              <a:cs typeface="Calibri"/>
            </a:endParaRPr>
          </a:p>
          <a:p>
            <a:endParaRPr lang="en-US" sz="1600" baseline="0"/>
          </a:p>
          <a:p>
            <a:r>
              <a:rPr lang="sv-SE" sz="1600" baseline="0"/>
              <a:t>Det här är inte ett projekt med start och slut – det är en resa som ger resultat om vi gör grunderna rätt.</a:t>
            </a:r>
            <a:endParaRPr lang="en-US" sz="1600" baseline="0"/>
          </a:p>
          <a:p>
            <a:endParaRPr lang="en-US" sz="1600" baseline="0"/>
          </a:p>
          <a:p>
            <a:r>
              <a:rPr lang="sv-SE" sz="1600" baseline="0"/>
              <a:t>Detta är nyckeln till att arbetet blir långsiktigt hållbart och ger resultat. Låt oss se hur det kan se ut mer konkret hos oss.</a:t>
            </a:r>
            <a:endParaRPr lang="en-US" sz="1600" baseline="0"/>
          </a:p>
          <a:p>
            <a:endParaRPr lang="sv-SE" sz="1600" baseline="0"/>
          </a:p>
        </p:txBody>
      </p:sp>
      <p:sp>
        <p:nvSpPr>
          <p:cNvPr id="4" name="Platshållare för bildnummer 3"/>
          <p:cNvSpPr>
            <a:spLocks noGrp="1"/>
          </p:cNvSpPr>
          <p:nvPr>
            <p:ph type="sldNum" sz="quarter" idx="5"/>
          </p:nvPr>
        </p:nvSpPr>
        <p:spPr/>
        <p:txBody>
          <a:bodyPr/>
          <a:lstStyle/>
          <a:p>
            <a:fld id="{ACB473DD-EFE9-BE41-8E83-32337D6D47A0}" type="slidenum">
              <a:rPr lang="sv-SE" smtClean="0"/>
              <a:t>58</a:t>
            </a:fld>
            <a:endParaRPr lang="sv-SE"/>
          </a:p>
        </p:txBody>
      </p:sp>
    </p:spTree>
    <p:extLst>
      <p:ext uri="{BB962C8B-B14F-4D97-AF65-F5344CB8AC3E}">
        <p14:creationId xmlns:p14="http://schemas.microsoft.com/office/powerpoint/2010/main" val="2782181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600" b="1" baseline="0">
                <a:ea typeface="Calibri"/>
                <a:cs typeface="Calibri"/>
              </a:rPr>
              <a:t>Till dig som presenterar:</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600">
                <a:latin typeface="Corbel"/>
              </a:rPr>
              <a:t>Utöver styrmodell samt roller och mandat, bör du även överväga att ge förslag på vilka eventuella resurs- och budgetmässiga tillskott som krävs för arbetet med de prioriterade kategorierna.</a:t>
            </a:r>
            <a:endParaRPr lang="sv-SE" sz="1600"/>
          </a:p>
          <a:p>
            <a:endParaRPr lang="sv-SE" sz="1600" b="1" baseline="0"/>
          </a:p>
          <a:p>
            <a:r>
              <a:rPr lang="sv-SE" sz="1600" b="1" baseline="0"/>
              <a:t>Talmanus:</a:t>
            </a:r>
            <a:endParaRPr lang="sv-SE" sz="1600" b="1" baseline="0">
              <a:ea typeface="Calibri"/>
              <a:cs typeface="Calibri"/>
            </a:endParaRPr>
          </a:p>
          <a:p>
            <a:r>
              <a:rPr lang="sv-SE" sz="1600" baseline="0"/>
              <a:t>Följande modell som vi föreslår, med två beslutsnivåer, är vanligt förekommande bland andra organisationer som arbetar kategoristyrt.</a:t>
            </a:r>
            <a:endParaRPr lang="en-US" sz="1600" baseline="0"/>
          </a:p>
          <a:p>
            <a:r>
              <a:rPr lang="sv-SE" sz="1600" baseline="0"/>
              <a:t>Den medför hög grad av effektivitet och flexibilitet, samtidigt som den säkerställer förankring och koppling till organisationens övergripande prioriteringar och mål. </a:t>
            </a:r>
            <a:endParaRPr lang="en-US" sz="1600" baseline="0">
              <a:ea typeface="Calibri"/>
              <a:cs typeface="Calibri"/>
            </a:endParaRPr>
          </a:p>
          <a:p>
            <a:endParaRPr lang="en-US" sz="1600" baseline="0"/>
          </a:p>
          <a:p>
            <a:r>
              <a:rPr lang="sv-SE" sz="1600" baseline="0"/>
              <a:t>Vi etablerar en enkel styrmodell med tre forum:</a:t>
            </a:r>
            <a:endParaRPr lang="en-US" sz="1600" baseline="0"/>
          </a:p>
          <a:p>
            <a:pPr marL="228600" indent="-228600">
              <a:buFont typeface="Calibri"/>
              <a:buChar char="-"/>
            </a:pPr>
            <a:r>
              <a:rPr lang="sv-SE" sz="1600" b="1" baseline="0" err="1"/>
              <a:t>Huvudforum</a:t>
            </a:r>
            <a:r>
              <a:rPr lang="sv-SE" sz="1600" b="1" baseline="0"/>
              <a:t> som vi kallar ”Inköpsråd” </a:t>
            </a:r>
            <a:r>
              <a:rPr lang="sv-SE" sz="1600" b="0" baseline="0"/>
              <a:t>som är ett överordnat </a:t>
            </a:r>
            <a:r>
              <a:rPr lang="sv-SE" sz="1600" b="0"/>
              <a:t>forum på ledningsnivå. P</a:t>
            </a:r>
            <a:r>
              <a:rPr lang="sv-SE" sz="1600" baseline="0"/>
              <a:t>å en nivå som har beslutsmandat som täcker alla de organisationer och områden som faller under kategoristyrningsarbetet, beslutar om etablering av kategoristyrning inom organisationen, initiering och utrullningsplan för nya inköpskategorier (vilka och när), utser kategoriansvarig, samt mottagare av avrapportering av utfallet i avslutade kategoriprojekt. (Möts kvartalsvis.)</a:t>
            </a:r>
            <a:endParaRPr lang="en-US" sz="1600" baseline="0">
              <a:ea typeface="Calibri" panose="020F0502020204030204"/>
              <a:cs typeface="Calibri" panose="020F0502020204030204"/>
            </a:endParaRPr>
          </a:p>
          <a:p>
            <a:pPr marL="228600" indent="-228600">
              <a:buFont typeface="Calibri"/>
              <a:buChar char="-"/>
            </a:pPr>
            <a:endParaRPr lang="sv-SE" sz="1600" baseline="0">
              <a:ea typeface="Calibri" panose="020F0502020204030204"/>
              <a:cs typeface="Calibri" panose="020F0502020204030204"/>
            </a:endParaRPr>
          </a:p>
          <a:p>
            <a:pPr marL="228600" indent="-228600">
              <a:buFont typeface="Calibri"/>
              <a:buChar char="-"/>
            </a:pPr>
            <a:r>
              <a:rPr lang="sv-SE" sz="1600" b="1" baseline="0"/>
              <a:t>Kategoriforum som vi kallar ”</a:t>
            </a:r>
            <a:r>
              <a:rPr lang="sv-SE" sz="1600" b="1" baseline="0" err="1"/>
              <a:t>Kategoriåd</a:t>
            </a:r>
            <a:r>
              <a:rPr lang="sv-SE" sz="1600" b="1" baseline="0"/>
              <a:t>” </a:t>
            </a:r>
            <a:r>
              <a:rPr lang="sv-SE" sz="1600" b="0" baseline="0"/>
              <a:t>som är en kategorispecifik styr-/beslutsgrupp. P</a:t>
            </a:r>
            <a:r>
              <a:rPr lang="sv-SE" sz="1600" baseline="0"/>
              <a:t>rioriterar inom inköpskategorin, säkrar resurser, avlägsnar hinder och följer upp målen. Kategorirådet är ofta inte ett beslutande organ utan rådgivande till kategoriansvarige. (Möts månadsvis.)</a:t>
            </a:r>
            <a:endParaRPr lang="en-US" sz="1600" baseline="0">
              <a:ea typeface="Calibri" panose="020F0502020204030204"/>
              <a:cs typeface="Calibri" panose="020F0502020204030204"/>
            </a:endParaRPr>
          </a:p>
          <a:p>
            <a:pPr marL="228600" indent="-228600">
              <a:buFont typeface="Calibri"/>
              <a:buChar char="-"/>
            </a:pPr>
            <a:endParaRPr lang="sv-SE" sz="1600" baseline="0">
              <a:ea typeface="Calibri" panose="020F0502020204030204"/>
              <a:cs typeface="Calibri" panose="020F0502020204030204"/>
            </a:endParaRPr>
          </a:p>
          <a:p>
            <a:pPr marL="228600" indent="-228600">
              <a:buFont typeface="Calibri"/>
              <a:buChar char="-"/>
            </a:pPr>
            <a:r>
              <a:rPr lang="sv-SE" sz="1600" b="1" baseline="0"/>
              <a:t>Kategoriteam</a:t>
            </a:r>
            <a:r>
              <a:rPr lang="sv-SE" sz="1600" baseline="0"/>
              <a:t> arbetar praktiskt med analyser, strategiutveckling och genomförande. (Möts varannan vecka.) </a:t>
            </a:r>
            <a:endParaRPr lang="en-US" sz="1600" baseline="0">
              <a:ea typeface="Calibri"/>
              <a:cs typeface="Calibri"/>
            </a:endParaRPr>
          </a:p>
          <a:p>
            <a:endParaRPr lang="en-US" sz="1600" baseline="0"/>
          </a:p>
          <a:p>
            <a:r>
              <a:rPr lang="sv-SE" sz="1600" baseline="0"/>
              <a:t>Vi ser till att roller och mandat är tydliga: </a:t>
            </a:r>
            <a:endParaRPr lang="en-US" sz="1600" baseline="0"/>
          </a:p>
          <a:p>
            <a:pPr marL="171450" indent="-171450">
              <a:buFont typeface="Calibri"/>
              <a:buChar char="-"/>
            </a:pPr>
            <a:r>
              <a:rPr lang="sv-SE" sz="1600" b="1" baseline="0"/>
              <a:t>Kategoriansvarig</a:t>
            </a:r>
            <a:r>
              <a:rPr lang="sv-SE" sz="1600" baseline="0"/>
              <a:t>, som oftast är en verksamhetschef/linjechef från den verksamhet som närmast berörs av inköpskategorin ifråga. I vårt fall kan det närmast bli aktuellt med chef för X (del av verksamhet) för inköpskategori X (pilotkategori). Kategoriansvarig ansvarar formellt för inköpskategorin, sätter riktning genom att fatta beslut om mål, strategi och prioriteringar inom sin inköpskategori. Säkerställer stöd, resurser och prioritering i inköpskategorin.</a:t>
            </a:r>
            <a:endParaRPr lang="en-US" sz="1600" baseline="0"/>
          </a:p>
          <a:p>
            <a:pPr marL="171450" indent="-171450">
              <a:buFont typeface="Calibri"/>
              <a:buChar char="-"/>
            </a:pPr>
            <a:endParaRPr lang="sv-SE" sz="1600" baseline="0"/>
          </a:p>
          <a:p>
            <a:pPr marL="171450" indent="-171450">
              <a:buFont typeface="Calibri"/>
              <a:buChar char="-"/>
            </a:pPr>
            <a:r>
              <a:rPr lang="sv-SE" sz="1600" b="1" baseline="0"/>
              <a:t>Kategoriledare</a:t>
            </a:r>
            <a:r>
              <a:rPr lang="sv-SE" sz="1600" baseline="0"/>
              <a:t> driver processen och arbetet inom inköpskategorin framåt, samordnar tvärfunktionella teamet, rapporterar resultat och för dialog med kategoriforumet.</a:t>
            </a:r>
            <a:endParaRPr lang="en-US" sz="1600" baseline="0"/>
          </a:p>
          <a:p>
            <a:pPr marL="171450" indent="-171450">
              <a:buFont typeface="Calibri"/>
              <a:buChar char="-"/>
            </a:pPr>
            <a:endParaRPr lang="sv-SE" sz="1600" baseline="0"/>
          </a:p>
          <a:p>
            <a:pPr marL="171450" indent="-171450">
              <a:buFont typeface="Calibri"/>
              <a:buChar char="-"/>
            </a:pPr>
            <a:r>
              <a:rPr lang="sv-SE" sz="1600" b="1" baseline="0"/>
              <a:t>Verksamhetsrepresentanter</a:t>
            </a:r>
            <a:r>
              <a:rPr lang="sv-SE" sz="1600" baseline="0"/>
              <a:t> stöttar med behovsanalys och säkerställer att verksamhetens behov omhändertas i inköpsarbetet.</a:t>
            </a:r>
            <a:endParaRPr lang="en-US" sz="1600" baseline="0"/>
          </a:p>
          <a:p>
            <a:pPr marL="171450" indent="-171450">
              <a:buFont typeface="Calibri"/>
              <a:buChar char="-"/>
            </a:pPr>
            <a:endParaRPr lang="sv-SE" sz="1600" baseline="0"/>
          </a:p>
          <a:p>
            <a:pPr marL="171450" indent="-171450">
              <a:buFont typeface="Calibri"/>
              <a:buChar char="-"/>
            </a:pPr>
            <a:r>
              <a:rPr lang="sv-SE" sz="1600" b="1" baseline="0"/>
              <a:t>Inköp</a:t>
            </a:r>
            <a:r>
              <a:rPr lang="sv-SE" sz="1600" baseline="0"/>
              <a:t> bidrar med inköp- och analyskompetens kopplat till inköps- och affärsrelaterade frågor.</a:t>
            </a:r>
            <a:endParaRPr lang="en-US" sz="1600" baseline="0"/>
          </a:p>
          <a:p>
            <a:pPr marL="171450" indent="-171450">
              <a:buFont typeface="Calibri"/>
              <a:buChar char="-"/>
            </a:pPr>
            <a:endParaRPr lang="sv-SE" sz="1600" baseline="0"/>
          </a:p>
          <a:p>
            <a:pPr marL="171450" indent="-171450">
              <a:buFont typeface="Calibri"/>
              <a:buChar char="-"/>
            </a:pPr>
            <a:r>
              <a:rPr lang="sv-SE" sz="1600" b="1" baseline="0"/>
              <a:t>Specialister/expertiskompetenser</a:t>
            </a:r>
            <a:r>
              <a:rPr lang="sv-SE" sz="1600" baseline="0"/>
              <a:t> t.ex. inom ekonomi, hållbarhet, juridik, säkerhet, som bidrar med specialistkunskaper inom relevanta områden som påverkar kategoriområdet.</a:t>
            </a:r>
            <a:endParaRPr lang="en-US" sz="1600" baseline="0">
              <a:ea typeface="Calibri" panose="020F0502020204030204"/>
              <a:cs typeface="Calibri" panose="020F0502020204030204"/>
            </a:endParaRPr>
          </a:p>
          <a:p>
            <a:endParaRPr lang="en-US" sz="1600" baseline="0"/>
          </a:p>
          <a:p>
            <a:r>
              <a:rPr lang="sv-SE" sz="1600" baseline="0"/>
              <a:t>Med våra identifierade pilotkategorier, en enkel styrmodell, en liten budget och rätt resurser kan vi starta smått – men ändå leverera synliga resultat snabbt. Därför vill vi nu presentera vilka beslut vi behöver från er för att komma igång.</a:t>
            </a:r>
            <a:endParaRPr lang="en-US" sz="1600" baseline="0"/>
          </a:p>
          <a:p>
            <a:endParaRPr lang="en-US" sz="1600" baseline="0">
              <a:ea typeface="Calibri"/>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59</a:t>
            </a:fld>
            <a:endParaRPr lang="sv-SE"/>
          </a:p>
        </p:txBody>
      </p:sp>
    </p:spTree>
    <p:extLst>
      <p:ext uri="{BB962C8B-B14F-4D97-AF65-F5344CB8AC3E}">
        <p14:creationId xmlns:p14="http://schemas.microsoft.com/office/powerpoint/2010/main" val="175171874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F0582-6430-0489-7123-9910E8FB6451}"/>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9830BC4-0612-497C-33F1-4B8F874F4B6C}"/>
              </a:ext>
            </a:extLst>
          </p:cNvPr>
          <p:cNvSpPr>
            <a:spLocks noGrp="1" noRot="1" noChangeAspect="1"/>
          </p:cNvSpPr>
          <p:nvPr>
            <p:ph type="sldImg"/>
          </p:nvPr>
        </p:nvSpPr>
        <p:spPr/>
        <p:txBody>
          <a:bodyPr/>
          <a:lstStyle/>
          <a:p>
            <a:endParaRPr lang="sv-SE"/>
          </a:p>
        </p:txBody>
      </p:sp>
      <p:sp>
        <p:nvSpPr>
          <p:cNvPr id="3" name="Platshållare för anteckningar 2">
            <a:extLst>
              <a:ext uri="{FF2B5EF4-FFF2-40B4-BE49-F238E27FC236}">
                <a16:creationId xmlns:a16="http://schemas.microsoft.com/office/drawing/2014/main" id="{DC0F302E-8D7D-35A2-D27E-2F8A0A4AAEF4}"/>
              </a:ext>
            </a:extLst>
          </p:cNvPr>
          <p:cNvSpPr>
            <a:spLocks noGrp="1"/>
          </p:cNvSpPr>
          <p:nvPr>
            <p:ph type="body" idx="1"/>
          </p:nvPr>
        </p:nvSpPr>
        <p:spPr/>
        <p:txBody>
          <a:bodyPr/>
          <a:lstStyle/>
          <a:p>
            <a:r>
              <a:rPr lang="sv-SE" sz="1600" b="1" baseline="0" err="1"/>
              <a:t>Talmanus</a:t>
            </a:r>
            <a:r>
              <a:rPr lang="sv-SE" sz="1600" b="1" baseline="0"/>
              <a:t>:</a:t>
            </a:r>
            <a:endParaRPr lang="sv-SE" sz="1600" b="1" baseline="0">
              <a:ea typeface="Calibri"/>
              <a:cs typeface="Calibri"/>
            </a:endParaRPr>
          </a:p>
          <a:p>
            <a:r>
              <a:rPr lang="sv-SE" sz="1600" baseline="0"/>
              <a:t>För att vi ska kunna gå från analys till handling behöver vi beslut på följande punkter:</a:t>
            </a:r>
            <a:endParaRPr lang="en-US" sz="1600" baseline="0">
              <a:ea typeface="Calibri"/>
              <a:cs typeface="Calibri"/>
            </a:endParaRPr>
          </a:p>
          <a:p>
            <a:pPr marL="228600" indent="-228600">
              <a:buAutoNum type="arabicPeriod"/>
            </a:pPr>
            <a:r>
              <a:rPr lang="sv-SE" sz="1600" baseline="0"/>
              <a:t>Att vi startar med de identifierade och föreslagna pilotkategorierna.</a:t>
            </a:r>
            <a:endParaRPr lang="en-US" sz="1600" baseline="0"/>
          </a:p>
          <a:p>
            <a:pPr marL="228600" indent="-228600">
              <a:buAutoNum type="arabicPeriod"/>
            </a:pPr>
            <a:r>
              <a:rPr lang="sv-SE" sz="1600" baseline="0"/>
              <a:t>Att ni godkänner den första versionen av kategoriträdet som en princip, även om det senare kan förfinas i dialog med verksamheten.</a:t>
            </a:r>
            <a:endParaRPr lang="en-US" sz="1600" baseline="0"/>
          </a:p>
          <a:p>
            <a:pPr marL="228600" indent="-228600">
              <a:buAutoNum type="arabicPeriod"/>
            </a:pPr>
            <a:r>
              <a:rPr lang="sv-SE" sz="1600" baseline="0"/>
              <a:t>Att ni utser en kategoriansvarig – alltså en sponsor från ledningsnivå – för respektive pilotkategori. </a:t>
            </a:r>
            <a:endParaRPr lang="en-US" sz="1600" baseline="0"/>
          </a:p>
          <a:p>
            <a:pPr marL="228600" indent="-228600">
              <a:buAutoNum type="arabicPeriod"/>
            </a:pPr>
            <a:r>
              <a:rPr lang="sv-SE" sz="1600" baseline="0"/>
              <a:t>Att vi får avsätta resurser – både tid för de personer som ska ingå i teamen och medel för analys, utbildning, förändringsarbete och genomförande (för respektive pilotkategori).</a:t>
            </a:r>
            <a:endParaRPr lang="en-US" sz="1600" baseline="0"/>
          </a:p>
          <a:p>
            <a:pPr marL="228600" indent="-228600">
              <a:buAutoNum type="arabicPeriod"/>
            </a:pPr>
            <a:r>
              <a:rPr lang="sv-SE" sz="1600" baseline="0"/>
              <a:t>Att ni bekräftar preliminära mål för respektive pilotkategori. Utifrån dessa och vidare analys för pilotkategorin sätter kategoriansvarig mål för pilotkategorin och beslutar om den första kategoristrategin, så att arbetet kan komma igång.</a:t>
            </a:r>
            <a:endParaRPr lang="en-US" sz="1600" baseline="0"/>
          </a:p>
          <a:p>
            <a:pPr marL="228600" indent="-228600">
              <a:buAutoNum type="arabicPeriod"/>
            </a:pPr>
            <a:r>
              <a:rPr lang="sv-SE" sz="1600" baseline="0"/>
              <a:t>Att vi redovisar insikter, erfarenheter och rekommendationer från pilotkategoriarbetet, som underlag för beslut om det fortsatta arbetet och införandet av kategoristyrning inom vår organisation och utrullning av fler inköpskategorier.</a:t>
            </a:r>
            <a:endParaRPr lang="en-US" sz="1600" baseline="0">
              <a:ea typeface="Calibri"/>
              <a:cs typeface="Calibri"/>
            </a:endParaRPr>
          </a:p>
          <a:p>
            <a:endParaRPr lang="sv-SE" sz="1600" baseline="0">
              <a:ea typeface="Calibri" panose="020F0502020204030204"/>
              <a:cs typeface="Calibri" panose="020F0502020204030204"/>
            </a:endParaRPr>
          </a:p>
          <a:p>
            <a:r>
              <a:rPr lang="sv-SE" sz="1600" baseline="0"/>
              <a:t>Med dessa beslut kan vi komma igång med pilotkategorierna omgående och visa resultat redan inom några månader – vilket också blir underlag för att skala upp och ta nästa steg.</a:t>
            </a:r>
            <a:endParaRPr lang="en-US" sz="1600" baseline="0"/>
          </a:p>
        </p:txBody>
      </p:sp>
      <p:sp>
        <p:nvSpPr>
          <p:cNvPr id="4" name="Platshållare för bildnummer 3">
            <a:extLst>
              <a:ext uri="{FF2B5EF4-FFF2-40B4-BE49-F238E27FC236}">
                <a16:creationId xmlns:a16="http://schemas.microsoft.com/office/drawing/2014/main" id="{4064EA1C-B8B1-CF28-D3C6-52FE8912ECC0}"/>
              </a:ext>
            </a:extLst>
          </p:cNvPr>
          <p:cNvSpPr>
            <a:spLocks noGrp="1"/>
          </p:cNvSpPr>
          <p:nvPr>
            <p:ph type="sldNum" sz="quarter" idx="5"/>
          </p:nvPr>
        </p:nvSpPr>
        <p:spPr/>
        <p:txBody>
          <a:bodyPr/>
          <a:lstStyle/>
          <a:p>
            <a:fld id="{ACB473DD-EFE9-BE41-8E83-32337D6D47A0}" type="slidenum">
              <a:rPr lang="sv-SE" smtClean="0"/>
              <a:t>61</a:t>
            </a:fld>
            <a:endParaRPr lang="sv-SE"/>
          </a:p>
        </p:txBody>
      </p:sp>
    </p:spTree>
    <p:extLst>
      <p:ext uri="{BB962C8B-B14F-4D97-AF65-F5344CB8AC3E}">
        <p14:creationId xmlns:p14="http://schemas.microsoft.com/office/powerpoint/2010/main" val="2443329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sz="1600" b="1" baseline="0"/>
              <a:t>Instruktion till dig som presenterar:</a:t>
            </a:r>
          </a:p>
          <a:p>
            <a:r>
              <a:rPr lang="sv-SE" sz="1600" b="0" i="0" kern="1200" baseline="0">
                <a:solidFill>
                  <a:schemeClr val="tx1"/>
                </a:solidFill>
                <a:effectLst/>
                <a:latin typeface="+mn-lt"/>
                <a:ea typeface="+mn-ea"/>
                <a:cs typeface="+mn-cs"/>
              </a:rPr>
              <a:t>Denna tabell kan användas för att tydliggöra </a:t>
            </a:r>
            <a:r>
              <a:rPr lang="sv-SE" sz="1600" b="0" kern="1200" baseline="0">
                <a:solidFill>
                  <a:schemeClr val="tx1"/>
                </a:solidFill>
                <a:effectLst/>
                <a:latin typeface="+mn-lt"/>
                <a:ea typeface="+mn-ea"/>
                <a:cs typeface="+mn-cs"/>
              </a:rPr>
              <a:t>vem</a:t>
            </a:r>
            <a:r>
              <a:rPr lang="sv-SE" sz="1600" b="0" i="0" kern="1200" baseline="0">
                <a:solidFill>
                  <a:schemeClr val="tx1"/>
                </a:solidFill>
                <a:effectLst/>
                <a:latin typeface="+mn-lt"/>
                <a:ea typeface="+mn-ea"/>
                <a:cs typeface="+mn-cs"/>
              </a:rPr>
              <a:t> som fattar vilket beslut.</a:t>
            </a:r>
            <a:endParaRPr lang="sv-SE" sz="1600" b="0" i="0" kern="1200" baseline="0">
              <a:solidFill>
                <a:schemeClr val="tx1"/>
              </a:solidFill>
              <a:effectLst/>
              <a:latin typeface="+mn-lt"/>
              <a:ea typeface="Calibri"/>
              <a:cs typeface="Calibri"/>
            </a:endParaRPr>
          </a:p>
          <a:p>
            <a:r>
              <a:rPr lang="sv-SE" sz="1600" b="0" i="0" kern="1200" baseline="0">
                <a:solidFill>
                  <a:schemeClr val="tx1"/>
                </a:solidFill>
                <a:effectLst/>
                <a:latin typeface="+mn-lt"/>
                <a:ea typeface="+mn-ea"/>
                <a:cs typeface="+mn-cs"/>
              </a:rPr>
              <a:t>På så sätt undviker vi otydlighet om rollfördelningen mellan ledningen i stort och kategoriansvariga.</a:t>
            </a:r>
            <a:endParaRPr lang="sv-SE" sz="1600" baseline="0"/>
          </a:p>
        </p:txBody>
      </p:sp>
      <p:sp>
        <p:nvSpPr>
          <p:cNvPr id="4" name="Platshållare för bildnummer 3"/>
          <p:cNvSpPr>
            <a:spLocks noGrp="1"/>
          </p:cNvSpPr>
          <p:nvPr>
            <p:ph type="sldNum" sz="quarter" idx="5"/>
          </p:nvPr>
        </p:nvSpPr>
        <p:spPr/>
        <p:txBody>
          <a:bodyPr/>
          <a:lstStyle/>
          <a:p>
            <a:fld id="{ACB473DD-EFE9-BE41-8E83-32337D6D47A0}" type="slidenum">
              <a:rPr lang="sv-SE" smtClean="0"/>
              <a:t>62</a:t>
            </a:fld>
            <a:endParaRPr lang="sv-SE"/>
          </a:p>
        </p:txBody>
      </p:sp>
    </p:spTree>
    <p:extLst>
      <p:ext uri="{BB962C8B-B14F-4D97-AF65-F5344CB8AC3E}">
        <p14:creationId xmlns:p14="http://schemas.microsoft.com/office/powerpoint/2010/main" val="11533742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63</a:t>
            </a:fld>
            <a:endParaRPr lang="sv-SE"/>
          </a:p>
        </p:txBody>
      </p:sp>
    </p:spTree>
    <p:extLst>
      <p:ext uri="{BB962C8B-B14F-4D97-AF65-F5344CB8AC3E}">
        <p14:creationId xmlns:p14="http://schemas.microsoft.com/office/powerpoint/2010/main" val="2777879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sz="1600" b="1" baseline="0">
                <a:ea typeface="Calibri"/>
                <a:cs typeface="Calibri"/>
              </a:rPr>
              <a:t>Talmanus:</a:t>
            </a:r>
          </a:p>
          <a:p>
            <a:r>
              <a:rPr lang="sv-SE" sz="1600" baseline="0"/>
              <a:t>Kategoristyrning är ett arbetssätt för att omsätta det strategiska inköpsarbetet i praktiken och därmed skapa värde för hela organisationen.</a:t>
            </a:r>
          </a:p>
          <a:p>
            <a:r>
              <a:rPr lang="sv-SE" sz="1600" baseline="0"/>
              <a:t>Det kan röra sig om kostnadsbesparingar, mer effektiva arbetssätt eller mer ändamålsenliga avtal för att ge några exempel.</a:t>
            </a:r>
            <a:endParaRPr lang="sv-SE" sz="1600" baseline="0">
              <a:ea typeface="Calibri"/>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6</a:t>
            </a:fld>
            <a:endParaRPr lang="sv-SE"/>
          </a:p>
        </p:txBody>
      </p:sp>
    </p:spTree>
    <p:extLst>
      <p:ext uri="{BB962C8B-B14F-4D97-AF65-F5344CB8AC3E}">
        <p14:creationId xmlns:p14="http://schemas.microsoft.com/office/powerpoint/2010/main" val="1021401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7</a:t>
            </a:fld>
            <a:endParaRPr lang="sv-SE"/>
          </a:p>
        </p:txBody>
      </p:sp>
    </p:spTree>
    <p:extLst>
      <p:ext uri="{BB962C8B-B14F-4D97-AF65-F5344CB8AC3E}">
        <p14:creationId xmlns:p14="http://schemas.microsoft.com/office/powerpoint/2010/main" val="1607071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txBody>
          <a:bodyPr/>
          <a:lstStyle/>
          <a:p>
            <a:endParaRPr lang="sv-SE"/>
          </a:p>
        </p:txBody>
      </p:sp>
      <p:sp>
        <p:nvSpPr>
          <p:cNvPr id="3" name="Platshållare för anteckningar 2"/>
          <p:cNvSpPr>
            <a:spLocks noGrp="1"/>
          </p:cNvSpPr>
          <p:nvPr>
            <p:ph type="body" idx="1"/>
          </p:nvPr>
        </p:nvSpPr>
        <p:spPr/>
        <p:txBody>
          <a:bodyPr/>
          <a:lstStyle/>
          <a:p>
            <a:r>
              <a:rPr lang="sv-SE" sz="1600" b="1" baseline="0"/>
              <a:t>Till dig som presenterar:</a:t>
            </a:r>
            <a:endParaRPr lang="sv-SE" sz="1600" b="1" baseline="0">
              <a:ea typeface="Calibri"/>
              <a:cs typeface="Calibri"/>
            </a:endParaRPr>
          </a:p>
          <a:p>
            <a:r>
              <a:rPr lang="sv-SE" sz="1600" baseline="0"/>
              <a:t>Gör en snabb inledning med att kort redogöra för de 3–5 största utmaningarna som just ni står inför.</a:t>
            </a:r>
            <a:endParaRPr lang="sv-SE" sz="1600" baseline="0">
              <a:ea typeface="Calibri"/>
              <a:cs typeface="Calibri"/>
            </a:endParaRPr>
          </a:p>
          <a:p>
            <a:r>
              <a:rPr lang="sv-SE" sz="1600" baseline="0"/>
              <a:t>Till exempel arbetslivskriminalitet, ökade krav på kris- och beredskapsförmåga eller liknande områden.</a:t>
            </a:r>
            <a:endParaRPr lang="sv-SE" sz="1600" baseline="0">
              <a:ea typeface="Calibri"/>
              <a:cs typeface="Calibri"/>
            </a:endParaRPr>
          </a:p>
          <a:p>
            <a:r>
              <a:rPr lang="sv-SE" sz="1600" baseline="0"/>
              <a:t>Det är viktigt att de som lyssnar förstår att kategoristyrning är ett praktiskt hjälpmedel som kan anpassas efter just era behov.</a:t>
            </a:r>
            <a:endParaRPr lang="sv-SE" sz="1600" baseline="0">
              <a:ea typeface="Calibri"/>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8</a:t>
            </a:fld>
            <a:endParaRPr lang="sv-SE"/>
          </a:p>
        </p:txBody>
      </p:sp>
    </p:spTree>
    <p:extLst>
      <p:ext uri="{BB962C8B-B14F-4D97-AF65-F5344CB8AC3E}">
        <p14:creationId xmlns:p14="http://schemas.microsoft.com/office/powerpoint/2010/main" val="3932647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600" b="1" baseline="0"/>
              <a:t>Till dig som presenterar:</a:t>
            </a:r>
            <a:endParaRPr lang="sv-SE" sz="1600" b="1" baseline="0">
              <a:ea typeface="Calibri"/>
              <a:cs typeface="Calibri"/>
            </a:endParaRPr>
          </a:p>
          <a:p>
            <a:r>
              <a:rPr lang="sv-SE" sz="1600" baseline="0"/>
              <a:t>Denna korta introduktionsfilm kan du visa om vill sätta en grundplatta inför den kommande presentationen.</a:t>
            </a:r>
          </a:p>
        </p:txBody>
      </p:sp>
      <p:sp>
        <p:nvSpPr>
          <p:cNvPr id="4" name="Platshållare för bildnummer 3"/>
          <p:cNvSpPr>
            <a:spLocks noGrp="1"/>
          </p:cNvSpPr>
          <p:nvPr>
            <p:ph type="sldNum" sz="quarter" idx="5"/>
          </p:nvPr>
        </p:nvSpPr>
        <p:spPr/>
        <p:txBody>
          <a:bodyPr/>
          <a:lstStyle/>
          <a:p>
            <a:fld id="{ACB473DD-EFE9-BE41-8E83-32337D6D47A0}" type="slidenum">
              <a:rPr lang="sv-SE" smtClean="0"/>
              <a:t>9</a:t>
            </a:fld>
            <a:endParaRPr lang="sv-SE"/>
          </a:p>
        </p:txBody>
      </p:sp>
    </p:spTree>
    <p:extLst>
      <p:ext uri="{BB962C8B-B14F-4D97-AF65-F5344CB8AC3E}">
        <p14:creationId xmlns:p14="http://schemas.microsoft.com/office/powerpoint/2010/main" val="3668914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ledning">
    <p:bg>
      <p:bgPr>
        <a:solidFill>
          <a:schemeClr val="accent4">
            <a:alpha val="1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D58925-794D-FDC2-86B6-3B18DBA23E38}"/>
              </a:ext>
            </a:extLst>
          </p:cNvPr>
          <p:cNvSpPr>
            <a:spLocks noGrp="1"/>
          </p:cNvSpPr>
          <p:nvPr>
            <p:ph type="title"/>
          </p:nvPr>
        </p:nvSpPr>
        <p:spPr>
          <a:xfrm>
            <a:off x="1165225" y="-1727765"/>
            <a:ext cx="9861550" cy="1680369"/>
          </a:xfrm>
        </p:spPr>
        <p:txBody>
          <a:bodyPr anchor="b"/>
          <a:lstStyle>
            <a:lvl1pPr algn="ctr">
              <a:defRPr sz="44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3A99BF86-3099-3F87-CB17-9583FB7858BC}"/>
              </a:ext>
            </a:extLst>
          </p:cNvPr>
          <p:cNvSpPr>
            <a:spLocks noGrp="1"/>
          </p:cNvSpPr>
          <p:nvPr>
            <p:ph type="body" idx="1"/>
          </p:nvPr>
        </p:nvSpPr>
        <p:spPr>
          <a:xfrm>
            <a:off x="1292225" y="1119716"/>
            <a:ext cx="9607550" cy="4381500"/>
          </a:xfrm>
        </p:spPr>
        <p:txBody>
          <a:bodyPr anchor="ctr">
            <a:noAutofit/>
          </a:bodyPr>
          <a:lstStyle>
            <a:lvl1pPr marL="0" indent="0">
              <a:lnSpc>
                <a:spcPct val="100000"/>
              </a:lnSpc>
              <a:spcBef>
                <a:spcPts val="0"/>
              </a:spcBef>
              <a:spcAft>
                <a:spcPts val="2200"/>
              </a:spcAft>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7" name="Platshållare för sidfot 4">
            <a:extLst>
              <a:ext uri="{FF2B5EF4-FFF2-40B4-BE49-F238E27FC236}">
                <a16:creationId xmlns:a16="http://schemas.microsoft.com/office/drawing/2014/main" id="{45484708-C7AF-EB1A-9B7B-558E06DFECA0}"/>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chemeClr val="accent4"/>
                </a:solidFill>
                <a:latin typeface="Corbel" panose="020B0503020204020204" pitchFamily="34" charset="0"/>
              </a:defRPr>
            </a:lvl1pPr>
          </a:lstStyle>
          <a:p>
            <a:r>
              <a:rPr lang="sv-SE"/>
              <a:t>Ledningsgrupp</a:t>
            </a:r>
            <a:endParaRPr lang="sv-SE">
              <a:solidFill>
                <a:schemeClr val="accent4"/>
              </a:solidFill>
            </a:endParaRPr>
          </a:p>
        </p:txBody>
      </p:sp>
    </p:spTree>
    <p:extLst>
      <p:ext uri="{BB962C8B-B14F-4D97-AF65-F5344CB8AC3E}">
        <p14:creationId xmlns:p14="http://schemas.microsoft.com/office/powerpoint/2010/main" val="1601747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med bi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F8BACB-8B8F-C550-1CC8-7B0E07384071}"/>
              </a:ext>
            </a:extLst>
          </p:cNvPr>
          <p:cNvSpPr>
            <a:spLocks noGrp="1"/>
          </p:cNvSpPr>
          <p:nvPr>
            <p:ph type="title"/>
          </p:nvPr>
        </p:nvSpPr>
        <p:spPr>
          <a:xfrm>
            <a:off x="839789" y="709669"/>
            <a:ext cx="4788501" cy="1504721"/>
          </a:xfrm>
        </p:spPr>
        <p:txBody>
          <a:bodyPr anchor="b"/>
          <a:lstStyle>
            <a:lvl1pPr>
              <a:defRPr sz="4400">
                <a:solidFill>
                  <a:schemeClr val="accent4"/>
                </a:solidFill>
              </a:defRPr>
            </a:lvl1pPr>
          </a:lstStyle>
          <a:p>
            <a:r>
              <a:rPr lang="sv-SE"/>
              <a:t>Klicka här för att ändra mall för rubrikformat</a:t>
            </a:r>
          </a:p>
        </p:txBody>
      </p:sp>
      <p:sp>
        <p:nvSpPr>
          <p:cNvPr id="3" name="Platshållare för text 3">
            <a:extLst>
              <a:ext uri="{FF2B5EF4-FFF2-40B4-BE49-F238E27FC236}">
                <a16:creationId xmlns:a16="http://schemas.microsoft.com/office/drawing/2014/main" id="{76A038BF-438C-264D-D258-E77E9AD3014C}"/>
              </a:ext>
            </a:extLst>
          </p:cNvPr>
          <p:cNvSpPr>
            <a:spLocks noGrp="1"/>
          </p:cNvSpPr>
          <p:nvPr>
            <p:ph type="body" sz="quarter" idx="12"/>
          </p:nvPr>
        </p:nvSpPr>
        <p:spPr>
          <a:xfrm>
            <a:off x="839788" y="2315530"/>
            <a:ext cx="4787900" cy="3417613"/>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 2">
            <a:extLst>
              <a:ext uri="{FF2B5EF4-FFF2-40B4-BE49-F238E27FC236}">
                <a16:creationId xmlns:a16="http://schemas.microsoft.com/office/drawing/2014/main" id="{4DEA494C-18C5-BF1A-2137-5CED0DCC581D}"/>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8" name="Platshållare för sidfot 7">
            <a:extLst>
              <a:ext uri="{FF2B5EF4-FFF2-40B4-BE49-F238E27FC236}">
                <a16:creationId xmlns:a16="http://schemas.microsoft.com/office/drawing/2014/main" id="{AC28CF0D-49EF-0392-83C7-E5C2C2298089}"/>
              </a:ext>
            </a:extLst>
          </p:cNvPr>
          <p:cNvSpPr>
            <a:spLocks noGrp="1"/>
          </p:cNvSpPr>
          <p:nvPr>
            <p:ph type="ftr" sz="quarter" idx="11"/>
          </p:nvPr>
        </p:nvSpPr>
        <p:spPr/>
        <p:txBody>
          <a:bodyPr/>
          <a:lstStyle/>
          <a:p>
            <a:r>
              <a:rPr lang="sv-SE"/>
              <a:t>Ledningsgrupp</a:t>
            </a:r>
          </a:p>
        </p:txBody>
      </p:sp>
    </p:spTree>
    <p:extLst>
      <p:ext uri="{BB962C8B-B14F-4D97-AF65-F5344CB8AC3E}">
        <p14:creationId xmlns:p14="http://schemas.microsoft.com/office/powerpoint/2010/main" val="1023559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itat">
    <p:bg>
      <p:bgPr>
        <a:solidFill>
          <a:schemeClr val="accent4">
            <a:alpha val="10000"/>
          </a:schemeClr>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3A99BF86-3099-3F87-CB17-9583FB7858BC}"/>
              </a:ext>
            </a:extLst>
          </p:cNvPr>
          <p:cNvSpPr>
            <a:spLocks noGrp="1"/>
          </p:cNvSpPr>
          <p:nvPr>
            <p:ph type="body" idx="1"/>
          </p:nvPr>
        </p:nvSpPr>
        <p:spPr>
          <a:xfrm>
            <a:off x="1292225" y="1023938"/>
            <a:ext cx="9607550" cy="2728912"/>
          </a:xfrm>
        </p:spPr>
        <p:txBody>
          <a:bodyPr anchor="b">
            <a:noAutofit/>
          </a:bodyPr>
          <a:lstStyle>
            <a:lvl1pPr marL="0" indent="0" algn="ctr">
              <a:buNone/>
              <a:defRPr sz="440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2" name="Platshållare för text 2">
            <a:extLst>
              <a:ext uri="{FF2B5EF4-FFF2-40B4-BE49-F238E27FC236}">
                <a16:creationId xmlns:a16="http://schemas.microsoft.com/office/drawing/2014/main" id="{592641A7-05CA-E596-F754-B7B20CB47F59}"/>
              </a:ext>
            </a:extLst>
          </p:cNvPr>
          <p:cNvSpPr>
            <a:spLocks noGrp="1"/>
          </p:cNvSpPr>
          <p:nvPr>
            <p:ph type="body" idx="10" hasCustomPrompt="1"/>
          </p:nvPr>
        </p:nvSpPr>
        <p:spPr>
          <a:xfrm>
            <a:off x="1292225" y="3752850"/>
            <a:ext cx="9607550" cy="976313"/>
          </a:xfrm>
        </p:spPr>
        <p:txBody>
          <a:bodyPr anchor="ctr">
            <a:noAutofit/>
          </a:bodyPr>
          <a:lstStyle>
            <a:lvl1pPr marL="0" indent="0" algn="ctr">
              <a:buNone/>
              <a:defRPr sz="240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Namn Efternamn, titel</a:t>
            </a:r>
          </a:p>
        </p:txBody>
      </p:sp>
      <p:sp>
        <p:nvSpPr>
          <p:cNvPr id="4" name="Platshållare för sidfot 4">
            <a:extLst>
              <a:ext uri="{FF2B5EF4-FFF2-40B4-BE49-F238E27FC236}">
                <a16:creationId xmlns:a16="http://schemas.microsoft.com/office/drawing/2014/main" id="{D4D91AC8-A646-83F9-EBDD-5C7E2D346FB9}"/>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chemeClr val="accent4"/>
                </a:solidFill>
                <a:latin typeface="Corbel" panose="020B0503020204020204" pitchFamily="34" charset="0"/>
              </a:defRPr>
            </a:lvl1pPr>
          </a:lstStyle>
          <a:p>
            <a:r>
              <a:rPr lang="sv-SE"/>
              <a:t>Ledningsgrupp</a:t>
            </a:r>
            <a:endParaRPr lang="sv-SE">
              <a:solidFill>
                <a:schemeClr val="accent4"/>
              </a:solidFill>
            </a:endParaRPr>
          </a:p>
        </p:txBody>
      </p:sp>
    </p:spTree>
    <p:extLst>
      <p:ext uri="{BB962C8B-B14F-4D97-AF65-F5344CB8AC3E}">
        <p14:creationId xmlns:p14="http://schemas.microsoft.com/office/powerpoint/2010/main" val="4033844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med grafik – Lila">
    <p:spTree>
      <p:nvGrpSpPr>
        <p:cNvPr id="1" name=""/>
        <p:cNvGrpSpPr/>
        <p:nvPr/>
      </p:nvGrpSpPr>
      <p:grpSpPr>
        <a:xfrm>
          <a:off x="0" y="0"/>
          <a:ext cx="0" cy="0"/>
          <a:chOff x="0" y="0"/>
          <a:chExt cx="0" cy="0"/>
        </a:xfrm>
      </p:grpSpPr>
      <p:sp>
        <p:nvSpPr>
          <p:cNvPr id="11" name="Rubrik 1">
            <a:extLst>
              <a:ext uri="{FF2B5EF4-FFF2-40B4-BE49-F238E27FC236}">
                <a16:creationId xmlns:a16="http://schemas.microsoft.com/office/drawing/2014/main" id="{F301AB67-A3DB-A6E9-372B-333247B08535}"/>
              </a:ext>
            </a:extLst>
          </p:cNvPr>
          <p:cNvSpPr>
            <a:spLocks noGrp="1"/>
          </p:cNvSpPr>
          <p:nvPr>
            <p:ph type="title"/>
          </p:nvPr>
        </p:nvSpPr>
        <p:spPr>
          <a:xfrm>
            <a:off x="839789" y="709669"/>
            <a:ext cx="4788501" cy="1325563"/>
          </a:xfrm>
        </p:spPr>
        <p:txBody>
          <a:bodyPr/>
          <a:lstStyle>
            <a:lvl1pPr>
              <a:defRPr sz="4400">
                <a:solidFill>
                  <a:schemeClr val="bg1"/>
                </a:solidFill>
              </a:defRPr>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93C4EB5D-EF41-96F2-2239-9B1464955F67}"/>
              </a:ext>
            </a:extLst>
          </p:cNvPr>
          <p:cNvSpPr>
            <a:spLocks noGrp="1"/>
          </p:cNvSpPr>
          <p:nvPr>
            <p:ph type="body" sz="quarter" idx="12"/>
          </p:nvPr>
        </p:nvSpPr>
        <p:spPr>
          <a:xfrm>
            <a:off x="839788" y="2212974"/>
            <a:ext cx="4787900" cy="36943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bild 2">
            <a:extLst>
              <a:ext uri="{FF2B5EF4-FFF2-40B4-BE49-F238E27FC236}">
                <a16:creationId xmlns:a16="http://schemas.microsoft.com/office/drawing/2014/main" id="{E2714690-AC50-D7B8-40B7-71BC21C9EDCA}"/>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9" name="Rektangel 8">
            <a:extLst>
              <a:ext uri="{FF2B5EF4-FFF2-40B4-BE49-F238E27FC236}">
                <a16:creationId xmlns:a16="http://schemas.microsoft.com/office/drawing/2014/main" id="{D28108A3-9901-1EF5-9C7B-3FC6D7D75F0B}"/>
              </a:ext>
              <a:ext uri="{C183D7F6-B498-43B3-948B-1728B52AA6E4}">
                <adec:decorative xmlns:adec="http://schemas.microsoft.com/office/drawing/2017/decorative" val="1"/>
              </a:ext>
            </a:extLst>
          </p:cNvPr>
          <p:cNvSpPr/>
          <p:nvPr userDrawn="1"/>
        </p:nvSpPr>
        <p:spPr>
          <a:xfrm>
            <a:off x="6368393" y="0"/>
            <a:ext cx="582360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Platshållare för sidfot 5">
            <a:extLst>
              <a:ext uri="{FF2B5EF4-FFF2-40B4-BE49-F238E27FC236}">
                <a16:creationId xmlns:a16="http://schemas.microsoft.com/office/drawing/2014/main" id="{21F65AB1-444A-5FA8-2041-940F55715401}"/>
              </a:ext>
            </a:extLst>
          </p:cNvPr>
          <p:cNvSpPr>
            <a:spLocks noGrp="1"/>
          </p:cNvSpPr>
          <p:nvPr>
            <p:ph type="ftr" sz="quarter" idx="11"/>
          </p:nvPr>
        </p:nvSpPr>
        <p:spPr/>
        <p:txBody>
          <a:bodyPr/>
          <a:lstStyle>
            <a:lvl1pPr>
              <a:defRPr>
                <a:solidFill>
                  <a:schemeClr val="accent4"/>
                </a:solidFill>
              </a:defRPr>
            </a:lvl1pPr>
          </a:lstStyle>
          <a:p>
            <a:r>
              <a:rPr lang="sv-SE"/>
              <a:t>Ledningsgrupp</a:t>
            </a:r>
            <a:endParaRPr lang="sv-SE">
              <a:solidFill>
                <a:schemeClr val="accent4"/>
              </a:solidFill>
            </a:endParaRPr>
          </a:p>
        </p:txBody>
      </p:sp>
    </p:spTree>
    <p:extLst>
      <p:ext uri="{BB962C8B-B14F-4D97-AF65-F5344CB8AC3E}">
        <p14:creationId xmlns:p14="http://schemas.microsoft.com/office/powerpoint/2010/main" val="3107330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nehåll">
    <p:bg>
      <p:bgPr>
        <a:solidFill>
          <a:schemeClr val="accent4">
            <a:alpha val="10000"/>
          </a:schemeClr>
        </a:solidFill>
        <a:effectLst/>
      </p:bgPr>
    </p:bg>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7FBAFD54-6034-1650-BC5C-6EEE403AABD6}"/>
              </a:ext>
            </a:extLst>
          </p:cNvPr>
          <p:cNvSpPr>
            <a:spLocks noGrp="1"/>
          </p:cNvSpPr>
          <p:nvPr>
            <p:ph type="title" hasCustomPrompt="1"/>
          </p:nvPr>
        </p:nvSpPr>
        <p:spPr>
          <a:xfrm>
            <a:off x="630832" y="615434"/>
            <a:ext cx="9180653" cy="288822"/>
          </a:xfrm>
        </p:spPr>
        <p:txBody>
          <a:bodyPr anchor="ctr"/>
          <a:lstStyle>
            <a:lvl1pPr algn="l">
              <a:defRPr sz="2400" b="0">
                <a:solidFill>
                  <a:schemeClr val="tx1"/>
                </a:solidFill>
              </a:defRPr>
            </a:lvl1pPr>
          </a:lstStyle>
          <a:p>
            <a:r>
              <a:rPr lang="sv-SE"/>
              <a:t>KLICKA HÄR FÖR ATT ÄNDRA MALL FÖR RUBRIKFORMAT</a:t>
            </a:r>
          </a:p>
        </p:txBody>
      </p:sp>
      <p:sp>
        <p:nvSpPr>
          <p:cNvPr id="3" name="Platshållare för text 3">
            <a:extLst>
              <a:ext uri="{FF2B5EF4-FFF2-40B4-BE49-F238E27FC236}">
                <a16:creationId xmlns:a16="http://schemas.microsoft.com/office/drawing/2014/main" id="{5AE7EE44-F6D2-91E1-0472-2D4E7E4AFBAF}"/>
              </a:ext>
            </a:extLst>
          </p:cNvPr>
          <p:cNvSpPr>
            <a:spLocks noGrp="1"/>
          </p:cNvSpPr>
          <p:nvPr>
            <p:ph type="body" sz="half" idx="2" hasCustomPrompt="1"/>
          </p:nvPr>
        </p:nvSpPr>
        <p:spPr>
          <a:xfrm>
            <a:off x="630832" y="1271755"/>
            <a:ext cx="10799168" cy="3860844"/>
          </a:xfrm>
        </p:spPr>
        <p:txBody>
          <a:bodyPr numCol="2">
            <a:normAutofit/>
          </a:bodyPr>
          <a:lstStyle>
            <a:lvl1pPr marL="744538" indent="-744538" algn="l">
              <a:lnSpc>
                <a:spcPct val="100000"/>
              </a:lnSpc>
              <a:spcBef>
                <a:spcPts val="0"/>
              </a:spcBef>
              <a:spcAft>
                <a:spcPts val="2000"/>
              </a:spcAft>
              <a:buClr>
                <a:schemeClr val="accent4"/>
              </a:buClr>
              <a:buSzPct val="150000"/>
              <a:buFont typeface="+mj-lt"/>
              <a:buAutoNum type="arabicPeriod"/>
              <a:tabLst/>
              <a:defRPr sz="3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err="1"/>
              <a:t>Lorem</a:t>
            </a:r>
            <a:r>
              <a:rPr lang="sv-SE"/>
              <a:t> </a:t>
            </a:r>
            <a:r>
              <a:rPr lang="sv-SE" err="1"/>
              <a:t>ipsum</a:t>
            </a:r>
            <a:r>
              <a:rPr lang="sv-SE"/>
              <a:t> </a:t>
            </a:r>
            <a:r>
              <a:rPr lang="sv-SE" err="1"/>
              <a:t>dolor</a:t>
            </a:r>
            <a:endParaRPr lang="sv-SE"/>
          </a:p>
          <a:p>
            <a:pPr lvl="0"/>
            <a:endParaRPr lang="sv-SE"/>
          </a:p>
        </p:txBody>
      </p:sp>
      <p:sp>
        <p:nvSpPr>
          <p:cNvPr id="7" name="Platshållare för sidfot 4">
            <a:extLst>
              <a:ext uri="{FF2B5EF4-FFF2-40B4-BE49-F238E27FC236}">
                <a16:creationId xmlns:a16="http://schemas.microsoft.com/office/drawing/2014/main" id="{0FF49D95-5F3F-DE26-1F3C-DC65433AA415}"/>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chemeClr val="accent4"/>
                </a:solidFill>
                <a:latin typeface="Corbel" panose="020B0503020204020204" pitchFamily="34" charset="0"/>
              </a:defRPr>
            </a:lvl1pPr>
          </a:lstStyle>
          <a:p>
            <a:r>
              <a:rPr lang="sv-SE"/>
              <a:t>Ledningsgrupp</a:t>
            </a:r>
            <a:endParaRPr lang="sv-SE">
              <a:solidFill>
                <a:schemeClr val="accent4"/>
              </a:solidFill>
            </a:endParaRPr>
          </a:p>
        </p:txBody>
      </p:sp>
      <p:cxnSp>
        <p:nvCxnSpPr>
          <p:cNvPr id="6" name="Rak 5">
            <a:extLst>
              <a:ext uri="{FF2B5EF4-FFF2-40B4-BE49-F238E27FC236}">
                <a16:creationId xmlns:a16="http://schemas.microsoft.com/office/drawing/2014/main" id="{FB077005-BC98-32AD-A29F-860DEDB4D123}"/>
              </a:ext>
              <a:ext uri="{C183D7F6-B498-43B3-948B-1728B52AA6E4}">
                <adec:decorative xmlns:adec="http://schemas.microsoft.com/office/drawing/2017/decorative" val="1"/>
              </a:ext>
            </a:extLst>
          </p:cNvPr>
          <p:cNvCxnSpPr/>
          <p:nvPr userDrawn="1"/>
        </p:nvCxnSpPr>
        <p:spPr>
          <a:xfrm>
            <a:off x="630832" y="977900"/>
            <a:ext cx="107991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439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Kapitelsida">
    <p:bg>
      <p:bgPr>
        <a:solidFill>
          <a:schemeClr val="accent4">
            <a:alpha val="1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A800A1-CCCE-5C04-61E1-62FF9785BC58}"/>
              </a:ext>
            </a:extLst>
          </p:cNvPr>
          <p:cNvSpPr>
            <a:spLocks noGrp="1"/>
          </p:cNvSpPr>
          <p:nvPr>
            <p:ph type="ctrTitle" hasCustomPrompt="1"/>
          </p:nvPr>
        </p:nvSpPr>
        <p:spPr>
          <a:xfrm>
            <a:off x="1049438" y="465055"/>
            <a:ext cx="10093124" cy="5264413"/>
          </a:xfrm>
        </p:spPr>
        <p:txBody>
          <a:bodyPr anchor="ctr" anchorCtr="0">
            <a:noAutofit/>
          </a:bodyPr>
          <a:lstStyle>
            <a:lvl1pPr algn="ctr">
              <a:lnSpc>
                <a:spcPts val="9000"/>
              </a:lnSpc>
              <a:defRPr sz="8000">
                <a:solidFill>
                  <a:schemeClr val="accent4"/>
                </a:solidFill>
              </a:defRPr>
            </a:lvl1pPr>
          </a:lstStyle>
          <a:p>
            <a:r>
              <a:rPr lang="sv-SE"/>
              <a:t>1.</a:t>
            </a:r>
            <a:br>
              <a:rPr lang="sv-SE"/>
            </a:br>
            <a:r>
              <a:rPr lang="sv-SE"/>
              <a:t>Klicka här för att ändra mall för rubrikformat</a:t>
            </a:r>
          </a:p>
        </p:txBody>
      </p:sp>
      <p:sp>
        <p:nvSpPr>
          <p:cNvPr id="4" name="Platshållare för sidfot 4">
            <a:extLst>
              <a:ext uri="{FF2B5EF4-FFF2-40B4-BE49-F238E27FC236}">
                <a16:creationId xmlns:a16="http://schemas.microsoft.com/office/drawing/2014/main" id="{FF152A68-254C-E8D9-D301-61D34A6EB748}"/>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chemeClr val="accent4"/>
                </a:solidFill>
                <a:latin typeface="Corbel" panose="020B0503020204020204" pitchFamily="34" charset="0"/>
              </a:defRPr>
            </a:lvl1pPr>
          </a:lstStyle>
          <a:p>
            <a:r>
              <a:rPr lang="sv-SE"/>
              <a:t>Ledningsgrupp</a:t>
            </a:r>
            <a:endParaRPr lang="sv-SE">
              <a:solidFill>
                <a:schemeClr val="accent4"/>
              </a:solidFill>
            </a:endParaRPr>
          </a:p>
        </p:txBody>
      </p:sp>
    </p:spTree>
    <p:extLst>
      <p:ext uri="{BB962C8B-B14F-4D97-AF65-F5344CB8AC3E}">
        <p14:creationId xmlns:p14="http://schemas.microsoft.com/office/powerpoint/2010/main" val="1759142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Helsida för bild, film etc.">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5CC42BB-D36D-0AA7-2BC0-3A9A92167D21}"/>
              </a:ext>
            </a:extLst>
          </p:cNvPr>
          <p:cNvSpPr>
            <a:spLocks noGrp="1"/>
          </p:cNvSpPr>
          <p:nvPr>
            <p:ph idx="1" hasCustomPrompt="1"/>
          </p:nvPr>
        </p:nvSpPr>
        <p:spPr>
          <a:xfrm>
            <a:off x="0" y="0"/>
            <a:ext cx="12192000" cy="6858000"/>
          </a:xfrm>
        </p:spPr>
        <p:txBody>
          <a:bodyPr anchor="ctr"/>
          <a:lstStyle>
            <a:lvl1pPr marL="0" indent="0" algn="ctr">
              <a:lnSpc>
                <a:spcPct val="100000"/>
              </a:lnSpc>
              <a:buNone/>
              <a:defRPr sz="4800">
                <a:solidFill>
                  <a:schemeClr val="accent4"/>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Ingen text på denna mallsida</a:t>
            </a:r>
          </a:p>
        </p:txBody>
      </p:sp>
      <p:sp>
        <p:nvSpPr>
          <p:cNvPr id="2" name="Platshållare för sidfot 4">
            <a:extLst>
              <a:ext uri="{FF2B5EF4-FFF2-40B4-BE49-F238E27FC236}">
                <a16:creationId xmlns:a16="http://schemas.microsoft.com/office/drawing/2014/main" id="{875F2CAB-A360-6C12-757C-AD779D6E0D13}"/>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chemeClr val="accent4"/>
                </a:solidFill>
                <a:latin typeface="Corbel" panose="020B0503020204020204" pitchFamily="34" charset="0"/>
              </a:defRPr>
            </a:lvl1pPr>
          </a:lstStyle>
          <a:p>
            <a:r>
              <a:rPr lang="sv-SE"/>
              <a:t>Ledningsgrupp</a:t>
            </a:r>
            <a:endParaRPr lang="sv-SE">
              <a:solidFill>
                <a:schemeClr val="accent4"/>
              </a:solidFill>
            </a:endParaRPr>
          </a:p>
        </p:txBody>
      </p:sp>
    </p:spTree>
    <p:extLst>
      <p:ext uri="{BB962C8B-B14F-4D97-AF65-F5344CB8AC3E}">
        <p14:creationId xmlns:p14="http://schemas.microsoft.com/office/powerpoint/2010/main" val="3092642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åstående/Fråga – Lil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748631"/>
            <a:ext cx="9861550" cy="2852737"/>
          </a:xfrm>
        </p:spPr>
        <p:txBody>
          <a:bodyPr anchor="ctr"/>
          <a:lstStyle>
            <a:lvl1pPr algn="ctr">
              <a:defRPr sz="4800"/>
            </a:lvl1pPr>
          </a:lstStyle>
          <a:p>
            <a:r>
              <a:rPr lang="sv-SE"/>
              <a:t>Klicka här för att ändra mall för rubrikformat</a:t>
            </a:r>
          </a:p>
        </p:txBody>
      </p:sp>
      <p:sp>
        <p:nvSpPr>
          <p:cNvPr id="3" name="Platshållare för sidfot 4">
            <a:extLst>
              <a:ext uri="{FF2B5EF4-FFF2-40B4-BE49-F238E27FC236}">
                <a16:creationId xmlns:a16="http://schemas.microsoft.com/office/drawing/2014/main" id="{F64859D7-F97A-D4EC-0DE2-EFA0D26737D6}"/>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chemeClr val="bg1"/>
                </a:solidFill>
                <a:latin typeface="Corbel" panose="020B0503020204020204" pitchFamily="34" charset="0"/>
              </a:defRPr>
            </a:lvl1pPr>
          </a:lstStyle>
          <a:p>
            <a:r>
              <a:rPr lang="sv-SE"/>
              <a:t>Ledningsgrupp</a:t>
            </a:r>
          </a:p>
        </p:txBody>
      </p:sp>
    </p:spTree>
    <p:extLst>
      <p:ext uri="{BB962C8B-B14F-4D97-AF65-F5344CB8AC3E}">
        <p14:creationId xmlns:p14="http://schemas.microsoft.com/office/powerpoint/2010/main" val="1405186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åstående/Fråga – Rosa">
    <p:bg>
      <p:bgPr>
        <a:solidFill>
          <a:schemeClr val="accent4">
            <a:alpha val="1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807897"/>
            <a:ext cx="9861550" cy="2852737"/>
          </a:xfrm>
        </p:spPr>
        <p:txBody>
          <a:bodyPr anchor="ctr"/>
          <a:lstStyle>
            <a:lvl1pPr algn="ctr">
              <a:defRPr sz="4800">
                <a:solidFill>
                  <a:schemeClr val="accent4"/>
                </a:solidFill>
              </a:defRPr>
            </a:lvl1pPr>
          </a:lstStyle>
          <a:p>
            <a:r>
              <a:rPr lang="sv-SE"/>
              <a:t>Klicka här för att ändra mall för rubrikformat</a:t>
            </a:r>
          </a:p>
        </p:txBody>
      </p:sp>
      <p:sp>
        <p:nvSpPr>
          <p:cNvPr id="3" name="Platshållare för sidfot 4">
            <a:extLst>
              <a:ext uri="{FF2B5EF4-FFF2-40B4-BE49-F238E27FC236}">
                <a16:creationId xmlns:a16="http://schemas.microsoft.com/office/drawing/2014/main" id="{29DB0260-34EA-9CDD-7294-F2BCEA12B7B2}"/>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chemeClr val="accent4"/>
                </a:solidFill>
                <a:latin typeface="Corbel" panose="020B0503020204020204" pitchFamily="34" charset="0"/>
              </a:defRPr>
            </a:lvl1pPr>
          </a:lstStyle>
          <a:p>
            <a:r>
              <a:rPr lang="sv-SE"/>
              <a:t>Ledningsgrupp</a:t>
            </a:r>
            <a:endParaRPr lang="sv-SE">
              <a:solidFill>
                <a:schemeClr val="accent4"/>
              </a:solidFill>
            </a:endParaRPr>
          </a:p>
        </p:txBody>
      </p:sp>
    </p:spTree>
    <p:extLst>
      <p:ext uri="{BB962C8B-B14F-4D97-AF65-F5344CB8AC3E}">
        <p14:creationId xmlns:p14="http://schemas.microsoft.com/office/powerpoint/2010/main" val="3353120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ortare text med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242500"/>
            <a:ext cx="9861550" cy="1680369"/>
          </a:xfrm>
        </p:spPr>
        <p:txBody>
          <a:bodyPr anchor="b"/>
          <a:lstStyle>
            <a:lvl1pPr algn="ctr">
              <a:defRPr sz="4400"/>
            </a:lvl1pPr>
          </a:lstStyle>
          <a:p>
            <a:r>
              <a:rPr lang="sv-SE"/>
              <a:t>Klicka här för att ändra mall för rubrikformat</a:t>
            </a:r>
          </a:p>
        </p:txBody>
      </p:sp>
      <p:sp>
        <p:nvSpPr>
          <p:cNvPr id="7" name="Platshållare för text 3">
            <a:extLst>
              <a:ext uri="{FF2B5EF4-FFF2-40B4-BE49-F238E27FC236}">
                <a16:creationId xmlns:a16="http://schemas.microsoft.com/office/drawing/2014/main" id="{37A5CA07-98AF-0628-474D-E95DE274BC90}"/>
              </a:ext>
            </a:extLst>
          </p:cNvPr>
          <p:cNvSpPr>
            <a:spLocks noGrp="1"/>
          </p:cNvSpPr>
          <p:nvPr>
            <p:ph type="body" sz="half" idx="2"/>
          </p:nvPr>
        </p:nvSpPr>
        <p:spPr>
          <a:xfrm>
            <a:off x="1165225" y="3259016"/>
            <a:ext cx="9861550" cy="2133600"/>
          </a:xfrm>
        </p:spPr>
        <p:txBody>
          <a:bodyPr>
            <a:normAutofit/>
          </a:bodyPr>
          <a:lstStyle>
            <a:lvl1pPr marL="0" indent="0" algn="ctr">
              <a:lnSpc>
                <a:spcPct val="100000"/>
              </a:lnSpc>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sidfot 4">
            <a:extLst>
              <a:ext uri="{FF2B5EF4-FFF2-40B4-BE49-F238E27FC236}">
                <a16:creationId xmlns:a16="http://schemas.microsoft.com/office/drawing/2014/main" id="{148F94F6-27B9-2A7E-A75F-E866EB261EC0}"/>
              </a:ext>
            </a:extLst>
          </p:cNvPr>
          <p:cNvSpPr>
            <a:spLocks noGrp="1"/>
          </p:cNvSpPr>
          <p:nvPr>
            <p:ph type="ftr" sz="quarter" idx="11"/>
          </p:nvPr>
        </p:nvSpPr>
        <p:spPr/>
        <p:txBody>
          <a:bodyPr/>
          <a:lstStyle/>
          <a:p>
            <a:r>
              <a:rPr lang="sv-SE"/>
              <a:t>Ledningsgrupp</a:t>
            </a:r>
          </a:p>
        </p:txBody>
      </p:sp>
    </p:spTree>
    <p:extLst>
      <p:ext uri="{BB962C8B-B14F-4D97-AF65-F5344CB8AC3E}">
        <p14:creationId xmlns:p14="http://schemas.microsoft.com/office/powerpoint/2010/main" val="2970796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D223C550-A308-75AA-4601-C6E53F8A1A29}"/>
              </a:ext>
            </a:extLst>
          </p:cNvPr>
          <p:cNvSpPr>
            <a:spLocks noGrp="1"/>
          </p:cNvSpPr>
          <p:nvPr>
            <p:ph type="ftr" sz="quarter" idx="11"/>
          </p:nvPr>
        </p:nvSpPr>
        <p:spPr/>
        <p:txBody>
          <a:bodyPr/>
          <a:lstStyle/>
          <a:p>
            <a:r>
              <a:rPr lang="sv-SE"/>
              <a:t>Ledningsgrupp</a:t>
            </a:r>
          </a:p>
        </p:txBody>
      </p:sp>
      <p:sp>
        <p:nvSpPr>
          <p:cNvPr id="4" name="Platshållare för text 3">
            <a:extLst>
              <a:ext uri="{FF2B5EF4-FFF2-40B4-BE49-F238E27FC236}">
                <a16:creationId xmlns:a16="http://schemas.microsoft.com/office/drawing/2014/main" id="{775FF654-328A-B032-0A86-974587E63F79}"/>
              </a:ext>
            </a:extLst>
          </p:cNvPr>
          <p:cNvSpPr>
            <a:spLocks noGrp="1"/>
          </p:cNvSpPr>
          <p:nvPr>
            <p:ph type="body" sz="quarter" idx="12"/>
          </p:nvPr>
        </p:nvSpPr>
        <p:spPr>
          <a:xfrm>
            <a:off x="716416" y="1654174"/>
            <a:ext cx="9628423" cy="40777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9C4D46AD-1C3C-3E68-89F5-E16CEFE155FE}"/>
              </a:ext>
            </a:extLst>
          </p:cNvPr>
          <p:cNvSpPr>
            <a:spLocks noGrp="1"/>
          </p:cNvSpPr>
          <p:nvPr>
            <p:ph type="title"/>
          </p:nvPr>
        </p:nvSpPr>
        <p:spPr>
          <a:xfrm>
            <a:off x="711200" y="712256"/>
            <a:ext cx="9633639" cy="686886"/>
          </a:xfrm>
        </p:spPr>
        <p:txBody>
          <a:bodyPr/>
          <a:lstStyle>
            <a:lvl1pPr>
              <a:defRPr sz="4400"/>
            </a:lvl1pPr>
          </a:lstStyle>
          <a:p>
            <a:r>
              <a:rPr lang="sv-SE"/>
              <a:t>Klicka här för att ändra mall för rubrikformat</a:t>
            </a:r>
          </a:p>
        </p:txBody>
      </p:sp>
    </p:spTree>
    <p:extLst>
      <p:ext uri="{BB962C8B-B14F-4D97-AF65-F5344CB8AC3E}">
        <p14:creationId xmlns:p14="http://schemas.microsoft.com/office/powerpoint/2010/main" val="2885347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sta med bild">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0F8BACB-8B8F-C550-1CC8-7B0E07384071}"/>
              </a:ext>
            </a:extLst>
          </p:cNvPr>
          <p:cNvSpPr>
            <a:spLocks noGrp="1"/>
          </p:cNvSpPr>
          <p:nvPr>
            <p:ph type="title"/>
          </p:nvPr>
        </p:nvSpPr>
        <p:spPr>
          <a:xfrm>
            <a:off x="839789" y="709669"/>
            <a:ext cx="4788501" cy="1504721"/>
          </a:xfrm>
        </p:spPr>
        <p:txBody>
          <a:bodyPr anchor="b"/>
          <a:lstStyle>
            <a:lvl1pPr>
              <a:defRPr sz="4400">
                <a:solidFill>
                  <a:schemeClr val="accent4"/>
                </a:solidFill>
              </a:defRPr>
            </a:lvl1pPr>
          </a:lstStyle>
          <a:p>
            <a:r>
              <a:rPr lang="sv-SE"/>
              <a:t>Klicka här för att ändra mall för rubrikformat</a:t>
            </a:r>
          </a:p>
        </p:txBody>
      </p:sp>
      <p:sp>
        <p:nvSpPr>
          <p:cNvPr id="3" name="Platshållare för text 3">
            <a:extLst>
              <a:ext uri="{FF2B5EF4-FFF2-40B4-BE49-F238E27FC236}">
                <a16:creationId xmlns:a16="http://schemas.microsoft.com/office/drawing/2014/main" id="{B5F7EA1A-5A49-0D68-FFCC-181D7EF2F70F}"/>
              </a:ext>
            </a:extLst>
          </p:cNvPr>
          <p:cNvSpPr>
            <a:spLocks noGrp="1"/>
          </p:cNvSpPr>
          <p:nvPr>
            <p:ph type="body" sz="quarter" idx="12"/>
          </p:nvPr>
        </p:nvSpPr>
        <p:spPr>
          <a:xfrm>
            <a:off x="839788" y="2315530"/>
            <a:ext cx="4787900" cy="3417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Platshållare för bild 2">
            <a:extLst>
              <a:ext uri="{FF2B5EF4-FFF2-40B4-BE49-F238E27FC236}">
                <a16:creationId xmlns:a16="http://schemas.microsoft.com/office/drawing/2014/main" id="{97A13854-9599-0DF2-3264-14DD78C34351}"/>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8" name="Platshållare för sidfot 7">
            <a:extLst>
              <a:ext uri="{FF2B5EF4-FFF2-40B4-BE49-F238E27FC236}">
                <a16:creationId xmlns:a16="http://schemas.microsoft.com/office/drawing/2014/main" id="{AC28CF0D-49EF-0392-83C7-E5C2C2298089}"/>
              </a:ext>
            </a:extLst>
          </p:cNvPr>
          <p:cNvSpPr>
            <a:spLocks noGrp="1"/>
          </p:cNvSpPr>
          <p:nvPr>
            <p:ph type="ftr" sz="quarter" idx="11"/>
          </p:nvPr>
        </p:nvSpPr>
        <p:spPr/>
        <p:txBody>
          <a:bodyPr/>
          <a:lstStyle/>
          <a:p>
            <a:r>
              <a:rPr lang="sv-SE"/>
              <a:t>Ledningsgrupp</a:t>
            </a:r>
          </a:p>
        </p:txBody>
      </p:sp>
    </p:spTree>
    <p:extLst>
      <p:ext uri="{BB962C8B-B14F-4D97-AF65-F5344CB8AC3E}">
        <p14:creationId xmlns:p14="http://schemas.microsoft.com/office/powerpoint/2010/main" val="1382477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614C2D-C107-0744-1282-FCCC56C3EA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C31C3A9-20C7-9914-27D6-24B40A54669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sidfot 4">
            <a:extLst>
              <a:ext uri="{FF2B5EF4-FFF2-40B4-BE49-F238E27FC236}">
                <a16:creationId xmlns:a16="http://schemas.microsoft.com/office/drawing/2014/main" id="{43472372-0105-0C9B-99B8-370BB3F7C680}"/>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chemeClr val="bg1"/>
                </a:solidFill>
                <a:latin typeface="Corbel" panose="020B0503020204020204" pitchFamily="34" charset="0"/>
              </a:defRPr>
            </a:lvl1pPr>
          </a:lstStyle>
          <a:p>
            <a:r>
              <a:rPr lang="sv-SE"/>
              <a:t>Ledningsgrupp</a:t>
            </a:r>
          </a:p>
        </p:txBody>
      </p:sp>
    </p:spTree>
    <p:extLst>
      <p:ext uri="{BB962C8B-B14F-4D97-AF65-F5344CB8AC3E}">
        <p14:creationId xmlns:p14="http://schemas.microsoft.com/office/powerpoint/2010/main" val="255960980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49" r:id="rId3"/>
    <p:sldLayoutId id="2147483662" r:id="rId4"/>
    <p:sldLayoutId id="2147483651" r:id="rId5"/>
    <p:sldLayoutId id="2147483666" r:id="rId6"/>
    <p:sldLayoutId id="2147483663" r:id="rId7"/>
    <p:sldLayoutId id="2147483650" r:id="rId8"/>
    <p:sldLayoutId id="2147483653" r:id="rId9"/>
    <p:sldLayoutId id="2147483669" r:id="rId10"/>
    <p:sldLayoutId id="2147483667" r:id="rId11"/>
    <p:sldLayoutId id="2147483657" r:id="rId12"/>
  </p:sldLayoutIdLst>
  <p:hf sldNum="0" hdr="0" dt="0"/>
  <p:txStyles>
    <p:titleStyle>
      <a:lvl1pPr algn="l" defTabSz="914400" rtl="0" eaLnBrk="1" latinLnBrk="0" hangingPunct="1">
        <a:lnSpc>
          <a:spcPct val="90000"/>
        </a:lnSpc>
        <a:spcBef>
          <a:spcPct val="0"/>
        </a:spcBef>
        <a:buNone/>
        <a:defRPr sz="4400" b="1" i="0" kern="1200">
          <a:solidFill>
            <a:schemeClr val="bg1"/>
          </a:solidFill>
          <a:latin typeface="Corbel" panose="020B050302020402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3200" kern="1200">
          <a:solidFill>
            <a:schemeClr val="bg1"/>
          </a:solidFill>
          <a:latin typeface="Corbel" panose="020B05030202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3000" kern="1200">
          <a:solidFill>
            <a:schemeClr val="bg1"/>
          </a:solidFill>
          <a:latin typeface="Corbel" panose="020B05030202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500" kern="1200">
          <a:solidFill>
            <a:schemeClr val="bg1"/>
          </a:solidFill>
          <a:latin typeface="Corbel" panose="020B05030202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Corbel" panose="020B05030202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hyperlink" Target="https://www.upphandlingsmyndigheten.se/styra-och-leda-inkopsverksamhet/andamalsenliga-inkopsorganisationer/kategoristyrning/borja-jobba-kategoristyrt/"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www.upphandlingsmyndigheten.se/styra-och-leda-inkopsverksamhet/analysera-inkopen-med-spendanalys/hur-gor-du-en-spendanalys/#3_skapakategoritrad" TargetMode="External"/><Relationship Id="rId4" Type="http://schemas.openxmlformats.org/officeDocument/2006/relationships/hyperlink" Target="https://www.upphandlingsmyndigheten.se/styra-och-leda-inkopsverksamhet/analysera-inkopen-med-spendanalys/hur-gor-du-en-spendanaly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0.sv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sv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2.sv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9.sv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hyperlink" Target="https://www.upphandlingsmyndigheten.se/styra-och-leda-inkopsverksamhet/andamalsenliga-inkopsorganisationer/kategoristyrning/borja-jobba-kategoristyrt/"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22.sv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40.svg"/></Relationships>
</file>

<file path=ppt/slides/_rels/slide5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hyperlink" Target="https://www.upphandlingsmyndigheten.se/" TargetMode="External"/><Relationship Id="rId2" Type="http://schemas.openxmlformats.org/officeDocument/2006/relationships/notesSlide" Target="../notesSlides/notesSlide55.xml"/><Relationship Id="rId1" Type="http://schemas.openxmlformats.org/officeDocument/2006/relationships/slideLayout" Target="../slideLayouts/slideLayout8.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hyperlink" Target="https://www.upphandlingsmyndigheten.se/frageportalen"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0">
  <p:cSld>
    <p:bg>
      <p:bgPr>
        <a:solidFill>
          <a:schemeClr val="bg1">
            <a:lumMod val="75000"/>
            <a:alpha val="90000"/>
          </a:schemeClr>
        </a:solidFill>
        <a:effectLst/>
      </p:bgPr>
    </p:bg>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2C95DAAA-6D7F-EF5F-C785-FFE62D0F4560}"/>
              </a:ext>
            </a:extLst>
          </p:cNvPr>
          <p:cNvSpPr>
            <a:spLocks noGrp="1"/>
          </p:cNvSpPr>
          <p:nvPr>
            <p:ph type="title"/>
          </p:nvPr>
        </p:nvSpPr>
        <p:spPr>
          <a:xfrm>
            <a:off x="363311" y="290427"/>
            <a:ext cx="10515600" cy="754602"/>
          </a:xfrm>
        </p:spPr>
        <p:txBody>
          <a:bodyPr vert="horz" lIns="91440" tIns="45720" rIns="91440" bIns="45720" rtlCol="0" anchor="b">
            <a:noAutofit/>
          </a:bodyPr>
          <a:lstStyle/>
          <a:p>
            <a:pPr algn="l"/>
            <a:r>
              <a:rPr lang="sv-SE" sz="3600">
                <a:solidFill>
                  <a:schemeClr val="tx1"/>
                </a:solidFill>
              </a:rPr>
              <a:t>Instruktioner för del 1</a:t>
            </a:r>
          </a:p>
        </p:txBody>
      </p:sp>
      <p:sp>
        <p:nvSpPr>
          <p:cNvPr id="2" name="Platshållare för text 1">
            <a:extLst>
              <a:ext uri="{FF2B5EF4-FFF2-40B4-BE49-F238E27FC236}">
                <a16:creationId xmlns:a16="http://schemas.microsoft.com/office/drawing/2014/main" id="{48E0AD87-D7F0-6865-8ACC-3F3E33DDFF9A}"/>
              </a:ext>
            </a:extLst>
          </p:cNvPr>
          <p:cNvSpPr>
            <a:spLocks noGrp="1"/>
          </p:cNvSpPr>
          <p:nvPr>
            <p:ph type="body" idx="1"/>
          </p:nvPr>
        </p:nvSpPr>
        <p:spPr>
          <a:xfrm>
            <a:off x="363310" y="1105201"/>
            <a:ext cx="10030991" cy="4978358"/>
          </a:xfrm>
        </p:spPr>
        <p:txBody>
          <a:bodyPr anchor="t"/>
          <a:lstStyle/>
          <a:p>
            <a:r>
              <a:rPr lang="sv-SE" sz="2000">
                <a:latin typeface="Corbel"/>
              </a:rPr>
              <a:t>Presentationen är ett stöd för dialog med ledningen om kategoristyrning och vad arbetssättet kan ge för effekter. Syftet för dig är att få mandat att påbörja omställningen till ett kategoristyrt arbetssätt.</a:t>
            </a:r>
          </a:p>
          <a:p>
            <a:r>
              <a:rPr lang="sv-SE" sz="2000">
                <a:latin typeface="Corbel"/>
              </a:rPr>
              <a:t>Det är varken ett facit eller ett färdigt manus, utan ska anpassas och kompletteras med din organisations egna fakta, exempel och prioriteringar.</a:t>
            </a:r>
          </a:p>
          <a:p>
            <a:r>
              <a:rPr lang="sv-SE" sz="2000">
                <a:latin typeface="Corbel"/>
              </a:rPr>
              <a:t>Presentationen ska hjälpa dig att skapa engagemang, förståelse och mandat i ledningen att påbörja arbetet med att etablera kategoristyrning.</a:t>
            </a:r>
          </a:p>
        </p:txBody>
      </p:sp>
    </p:spTree>
    <p:extLst>
      <p:ext uri="{BB962C8B-B14F-4D97-AF65-F5344CB8AC3E}">
        <p14:creationId xmlns:p14="http://schemas.microsoft.com/office/powerpoint/2010/main" val="3989698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B0F12D26-EA9D-BF5E-BA30-444A2738F4CE}"/>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sv-SE"/>
              <a:t>Värdet av den offentliga upphandlingen</a:t>
            </a:r>
          </a:p>
        </p:txBody>
      </p:sp>
      <p:sp>
        <p:nvSpPr>
          <p:cNvPr id="2" name="Platshållare för sidfot 6">
            <a:extLst>
              <a:ext uri="{FF2B5EF4-FFF2-40B4-BE49-F238E27FC236}">
                <a16:creationId xmlns:a16="http://schemas.microsoft.com/office/drawing/2014/main" id="{27B7C37B-AAC6-2109-E79D-B6E7E0D945B8}"/>
              </a:ext>
            </a:extLst>
          </p:cNvPr>
          <p:cNvSpPr txBox="1">
            <a:spLocks/>
          </p:cNvSpPr>
          <p:nvPr/>
        </p:nvSpPr>
        <p:spPr>
          <a:xfrm>
            <a:off x="7866000" y="6291263"/>
            <a:ext cx="4114800" cy="365125"/>
          </a:xfrm>
          <a:prstGeom prst="rect">
            <a:avLst/>
          </a:prstGeom>
        </p:spPr>
        <p:txBody>
          <a:bodyPr vert="horz" lIns="91440" tIns="45720" rIns="91440" bIns="45720" rtlCol="0" anchor="ctr"/>
          <a:lstStyle>
            <a:defPPr>
              <a:defRPr lang="sv-SE"/>
            </a:defPPr>
            <a:lvl1pPr marL="0" algn="r" defTabSz="914400" rtl="0" eaLnBrk="1" latinLnBrk="0" hangingPunct="1">
              <a:defRPr sz="1400" kern="1200">
                <a:solidFill>
                  <a:schemeClr val="bg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bg1"/>
                </a:solidFill>
                <a:effectLst/>
                <a:uLnTx/>
                <a:uFillTx/>
                <a:latin typeface="Corbel" panose="020B0503020204020204" pitchFamily="34" charset="0"/>
                <a:ea typeface="+mn-ea"/>
                <a:cs typeface="+mn-cs"/>
              </a:rPr>
              <a:t>Ledningsgrupp</a:t>
            </a:r>
          </a:p>
        </p:txBody>
      </p:sp>
      <p:pic>
        <p:nvPicPr>
          <p:cNvPr id="10" name="Platshållare för innehåll 9">
            <a:extLst>
              <a:ext uri="{FF2B5EF4-FFF2-40B4-BE49-F238E27FC236}">
                <a16:creationId xmlns:a16="http://schemas.microsoft.com/office/drawing/2014/main" id="{536B82AD-A01D-4CB0-3E4F-C2ECAB276F40}"/>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prstGeom prst="rect">
            <a:avLst/>
          </a:prstGeom>
        </p:spPr>
      </p:pic>
      <p:sp>
        <p:nvSpPr>
          <p:cNvPr id="3" name="Platshållare för sidfot 2">
            <a:extLst>
              <a:ext uri="{FF2B5EF4-FFF2-40B4-BE49-F238E27FC236}">
                <a16:creationId xmlns:a16="http://schemas.microsoft.com/office/drawing/2014/main" id="{A28FA553-9CCF-BB75-2BAB-23C0160ADC73}"/>
              </a:ext>
            </a:extLst>
          </p:cNvPr>
          <p:cNvSpPr>
            <a:spLocks noGrp="1"/>
          </p:cNvSpPr>
          <p:nvPr>
            <p:ph type="ftr" sz="quarter" idx="3"/>
          </p:nvPr>
        </p:nvSpPr>
        <p:spPr/>
        <p:txBody>
          <a:bodyPr/>
          <a:lstStyle/>
          <a:p>
            <a:r>
              <a:rPr lang="sv-SE">
                <a:solidFill>
                  <a:schemeClr val="bg1"/>
                </a:solidFill>
              </a:rPr>
              <a:t>Ledningsgrupp</a:t>
            </a:r>
          </a:p>
        </p:txBody>
      </p:sp>
    </p:spTree>
    <p:extLst>
      <p:ext uri="{BB962C8B-B14F-4D97-AF65-F5344CB8AC3E}">
        <p14:creationId xmlns:p14="http://schemas.microsoft.com/office/powerpoint/2010/main" val="3845778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CE7907-AE09-7BF6-1778-498688ADA0DA}"/>
            </a:ext>
          </a:extLst>
        </p:cNvPr>
        <p:cNvGrpSpPr/>
        <p:nvPr/>
      </p:nvGrpSpPr>
      <p:grpSpPr>
        <a:xfrm>
          <a:off x="0" y="0"/>
          <a:ext cx="0" cy="0"/>
          <a:chOff x="0" y="0"/>
          <a:chExt cx="0" cy="0"/>
        </a:xfrm>
      </p:grpSpPr>
      <p:pic>
        <p:nvPicPr>
          <p:cNvPr id="2" name="object 3" descr="Foto från bibliotek">
            <a:extLst>
              <a:ext uri="{FF2B5EF4-FFF2-40B4-BE49-F238E27FC236}">
                <a16:creationId xmlns:a16="http://schemas.microsoft.com/office/drawing/2014/main" id="{DA0927BC-D935-B03E-0A22-C5BB2CE497AE}"/>
              </a:ext>
            </a:extLst>
          </p:cNvPr>
          <p:cNvPicPr/>
          <p:nvPr/>
        </p:nvPicPr>
        <p:blipFill>
          <a:blip r:embed="rId3" cstate="screen">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 y="0"/>
            <a:ext cx="12192000" cy="6858000"/>
          </a:xfrm>
          <a:prstGeom prst="rect">
            <a:avLst/>
          </a:prstGeom>
        </p:spPr>
      </p:pic>
      <p:sp>
        <p:nvSpPr>
          <p:cNvPr id="8" name="Rubrik 3">
            <a:extLst>
              <a:ext uri="{FF2B5EF4-FFF2-40B4-BE49-F238E27FC236}">
                <a16:creationId xmlns:a16="http://schemas.microsoft.com/office/drawing/2014/main" id="{5F451355-D11C-C881-C05C-4748EF9C7514}"/>
              </a:ext>
            </a:extLst>
          </p:cNvPr>
          <p:cNvSpPr txBox="1">
            <a:spLocks noGrp="1"/>
          </p:cNvSpPr>
          <p:nvPr>
            <p:ph type="title" idx="4294967295"/>
          </p:nvPr>
        </p:nvSpPr>
        <p:spPr>
          <a:xfrm>
            <a:off x="1165225" y="2793206"/>
            <a:ext cx="9861550" cy="76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chemeClr val="bg1"/>
                </a:solidFill>
                <a:latin typeface="Corbel" panose="020B0503020204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4800" b="1" i="0" u="none" strike="noStrike" kern="1200" cap="none" spc="0" normalizeH="0" baseline="0" noProof="0">
                <a:ln>
                  <a:noFill/>
                </a:ln>
                <a:solidFill>
                  <a:schemeClr val="bg1"/>
                </a:solidFill>
                <a:effectLst/>
                <a:uLnTx/>
                <a:uFillTx/>
                <a:latin typeface="Corbel" panose="020B0503020204020204" pitchFamily="34" charset="0"/>
                <a:ea typeface="+mj-ea"/>
                <a:cs typeface="+mj-cs"/>
              </a:rPr>
              <a:t>Inköpen kan vara ditt </a:t>
            </a:r>
            <a:br>
              <a:rPr kumimoji="0" lang="sv-SE" sz="4800" b="1" i="0" u="none" strike="noStrike" kern="1200" cap="none" spc="0" normalizeH="0" baseline="0" noProof="0">
                <a:ln>
                  <a:noFill/>
                </a:ln>
                <a:solidFill>
                  <a:schemeClr val="bg1"/>
                </a:solidFill>
                <a:effectLst/>
                <a:uLnTx/>
                <a:uFillTx/>
                <a:latin typeface="Corbel" panose="020B0503020204020204" pitchFamily="34" charset="0"/>
                <a:ea typeface="+mj-ea"/>
                <a:cs typeface="+mj-cs"/>
              </a:rPr>
            </a:br>
            <a:r>
              <a:rPr kumimoji="0" lang="sv-SE" sz="4800" b="1" i="0" u="none" strike="noStrike" kern="1200" cap="none" spc="0" normalizeH="0" baseline="0" noProof="0">
                <a:ln>
                  <a:noFill/>
                </a:ln>
                <a:solidFill>
                  <a:schemeClr val="bg1"/>
                </a:solidFill>
                <a:effectLst/>
                <a:uLnTx/>
                <a:uFillTx/>
                <a:latin typeface="Corbel" panose="020B0503020204020204" pitchFamily="34" charset="0"/>
                <a:ea typeface="+mj-ea"/>
                <a:cs typeface="+mj-cs"/>
              </a:rPr>
              <a:t>viktigaste verktyg</a:t>
            </a:r>
          </a:p>
        </p:txBody>
      </p:sp>
      <p:sp>
        <p:nvSpPr>
          <p:cNvPr id="7" name="Platshållare för sidfot 6">
            <a:extLst>
              <a:ext uri="{FF2B5EF4-FFF2-40B4-BE49-F238E27FC236}">
                <a16:creationId xmlns:a16="http://schemas.microsoft.com/office/drawing/2014/main" id="{8B58A9E2-9CC2-474B-77B7-C810340A246B}"/>
              </a:ext>
            </a:extLst>
          </p:cNvPr>
          <p:cNvSpPr>
            <a:spLocks noGrp="1"/>
          </p:cNvSpPr>
          <p:nvPr>
            <p:ph type="ftr" sz="quarter" idx="3"/>
          </p:nvPr>
        </p:nvSpPr>
        <p:spPr>
          <a:xfrm>
            <a:off x="7854179" y="6291263"/>
            <a:ext cx="4114800" cy="365125"/>
          </a:xfrm>
        </p:spPr>
        <p:txBody>
          <a:bodyPr/>
          <a:lstStyle/>
          <a:p>
            <a:r>
              <a:rPr lang="sv-SE"/>
              <a:t>Ledningsgrupp</a:t>
            </a:r>
          </a:p>
        </p:txBody>
      </p:sp>
      <p:sp>
        <p:nvSpPr>
          <p:cNvPr id="3" name="Platshållare för sidfot 2">
            <a:extLst>
              <a:ext uri="{FF2B5EF4-FFF2-40B4-BE49-F238E27FC236}">
                <a16:creationId xmlns:a16="http://schemas.microsoft.com/office/drawing/2014/main" id="{52E33809-A679-8AE7-1360-6020A064B6EC}"/>
              </a:ext>
            </a:extLst>
          </p:cNvPr>
          <p:cNvSpPr txBox="1">
            <a:spLocks/>
          </p:cNvSpPr>
          <p:nvPr/>
        </p:nvSpPr>
        <p:spPr>
          <a:xfrm>
            <a:off x="7865425" y="6291715"/>
            <a:ext cx="4114800" cy="365125"/>
          </a:xfrm>
          <a:prstGeom prst="rect">
            <a:avLst/>
          </a:prstGeom>
        </p:spPr>
        <p:txBody>
          <a:bodyPr vert="horz" lIns="91440" tIns="45720" rIns="91440" bIns="45720" rtlCol="0" anchor="ctr"/>
          <a:lstStyle>
            <a:defPPr>
              <a:defRPr lang="sv-SE"/>
            </a:defPPr>
            <a:lvl1pPr marL="0" algn="r" defTabSz="914400" rtl="0" eaLnBrk="1" latinLnBrk="0" hangingPunct="1">
              <a:defRPr sz="1400" kern="1200">
                <a:solidFill>
                  <a:schemeClr val="accent4"/>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solidFill>
                  <a:schemeClr val="bg1"/>
                </a:solidFill>
              </a:rPr>
              <a:t>Ledningsgrupp</a:t>
            </a:r>
          </a:p>
        </p:txBody>
      </p:sp>
    </p:spTree>
    <p:extLst>
      <p:ext uri="{BB962C8B-B14F-4D97-AF65-F5344CB8AC3E}">
        <p14:creationId xmlns:p14="http://schemas.microsoft.com/office/powerpoint/2010/main" val="4235034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8C1779-BF35-0161-624D-B27B31D5CF84}"/>
              </a:ext>
            </a:extLst>
          </p:cNvPr>
          <p:cNvSpPr>
            <a:spLocks noGrp="1"/>
          </p:cNvSpPr>
          <p:nvPr>
            <p:ph type="ctrTitle"/>
          </p:nvPr>
        </p:nvSpPr>
        <p:spPr/>
        <p:txBody>
          <a:bodyPr/>
          <a:lstStyle/>
          <a:p>
            <a:r>
              <a:rPr lang="sv-SE"/>
              <a:t>1.</a:t>
            </a:r>
            <a:br>
              <a:rPr lang="sv-SE"/>
            </a:br>
            <a:r>
              <a:rPr lang="sv-SE"/>
              <a:t>Förutsättningar för kategoristyrning</a:t>
            </a:r>
          </a:p>
        </p:txBody>
      </p:sp>
      <p:sp>
        <p:nvSpPr>
          <p:cNvPr id="3" name="Platshållare för sidfot 2">
            <a:extLst>
              <a:ext uri="{FF2B5EF4-FFF2-40B4-BE49-F238E27FC236}">
                <a16:creationId xmlns:a16="http://schemas.microsoft.com/office/drawing/2014/main" id="{C5E4AE16-7128-08D0-18DB-F7E35EEBD9F3}"/>
              </a:ext>
            </a:extLst>
          </p:cNvPr>
          <p:cNvSpPr>
            <a:spLocks noGrp="1"/>
          </p:cNvSpPr>
          <p:nvPr>
            <p:ph type="ftr" sz="quarter" idx="3"/>
          </p:nvPr>
        </p:nvSpPr>
        <p:spPr/>
        <p:txBody>
          <a:bodyPr/>
          <a:lstStyle/>
          <a:p>
            <a:r>
              <a:rPr lang="sv-SE"/>
              <a:t>Ledningsgrupp</a:t>
            </a:r>
          </a:p>
        </p:txBody>
      </p:sp>
    </p:spTree>
    <p:extLst>
      <p:ext uri="{BB962C8B-B14F-4D97-AF65-F5344CB8AC3E}">
        <p14:creationId xmlns:p14="http://schemas.microsoft.com/office/powerpoint/2010/main" val="3371490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3107AA-97F1-336C-2CE0-12B7CF9803F9}"/>
              </a:ext>
            </a:extLst>
          </p:cNvPr>
          <p:cNvSpPr>
            <a:spLocks noGrp="1"/>
          </p:cNvSpPr>
          <p:nvPr>
            <p:ph type="title"/>
          </p:nvPr>
        </p:nvSpPr>
        <p:spPr/>
        <p:txBody>
          <a:bodyPr/>
          <a:lstStyle/>
          <a:p>
            <a:r>
              <a:rPr lang="sv-SE"/>
              <a:t>Inköpsstyrning</a:t>
            </a:r>
          </a:p>
        </p:txBody>
      </p:sp>
      <p:sp>
        <p:nvSpPr>
          <p:cNvPr id="3" name="Platshållare för innehåll 2">
            <a:extLst>
              <a:ext uri="{FF2B5EF4-FFF2-40B4-BE49-F238E27FC236}">
                <a16:creationId xmlns:a16="http://schemas.microsoft.com/office/drawing/2014/main" id="{68FD3BC0-E24D-BD11-91E9-1FE15511DFB1}"/>
              </a:ext>
            </a:extLst>
          </p:cNvPr>
          <p:cNvSpPr>
            <a:spLocks noGrp="1"/>
          </p:cNvSpPr>
          <p:nvPr>
            <p:ph type="body" sz="quarter" idx="12"/>
          </p:nvPr>
        </p:nvSpPr>
        <p:spPr>
          <a:xfrm>
            <a:off x="839788" y="2034000"/>
            <a:ext cx="4787900" cy="3694339"/>
          </a:xfrm>
        </p:spPr>
        <p:txBody>
          <a:bodyPr/>
          <a:lstStyle/>
          <a:p>
            <a:r>
              <a:rPr lang="sv-SE"/>
              <a:t>Styrning integrerad i övriga ledningssystem och stödprocesser.</a:t>
            </a:r>
          </a:p>
          <a:p>
            <a:r>
              <a:rPr lang="sv-SE"/>
              <a:t>Inköpsstyrning skapar ett systematiskt samspel mellan inköpsfunktion och ledning.</a:t>
            </a:r>
          </a:p>
          <a:p>
            <a:endParaRPr lang="sv-SE"/>
          </a:p>
          <a:p>
            <a:endParaRPr lang="sv-SE"/>
          </a:p>
        </p:txBody>
      </p:sp>
      <p:sp>
        <p:nvSpPr>
          <p:cNvPr id="4" name="Platshållare för sidfot 3">
            <a:extLst>
              <a:ext uri="{FF2B5EF4-FFF2-40B4-BE49-F238E27FC236}">
                <a16:creationId xmlns:a16="http://schemas.microsoft.com/office/drawing/2014/main" id="{4638BEE5-5DE8-C573-3E6B-794EE9DAF942}"/>
              </a:ext>
            </a:extLst>
          </p:cNvPr>
          <p:cNvSpPr>
            <a:spLocks noGrp="1"/>
          </p:cNvSpPr>
          <p:nvPr>
            <p:ph type="ftr" sz="quarter" idx="11"/>
          </p:nvPr>
        </p:nvSpPr>
        <p:spPr/>
        <p:txBody>
          <a:bodyPr/>
          <a:lstStyle/>
          <a:p>
            <a:r>
              <a:rPr lang="sv-SE"/>
              <a:t>Ledningsgrupp</a:t>
            </a:r>
          </a:p>
        </p:txBody>
      </p:sp>
      <p:pic>
        <p:nvPicPr>
          <p:cNvPr id="9" name="Platshållare för bild 8">
            <a:extLst>
              <a:ext uri="{FF2B5EF4-FFF2-40B4-BE49-F238E27FC236}">
                <a16:creationId xmlns:a16="http://schemas.microsoft.com/office/drawing/2014/main" id="{74FCD65C-8304-06CC-ACA1-73610754BDA5}"/>
              </a:ext>
              <a:ext uri="{C183D7F6-B498-43B3-948B-1728B52AA6E4}">
                <adec:decorative xmlns:adec="http://schemas.microsoft.com/office/drawing/2017/decorative" val="1"/>
              </a:ext>
            </a:extLst>
          </p:cNvPr>
          <p:cNvPicPr>
            <a:picLocks noGrp="1" noChangeAspect="1"/>
          </p:cNvPicPr>
          <p:nvPr>
            <p:ph type="pic" idx="1"/>
          </p:nvPr>
        </p:nvPicPr>
        <p:blipFill>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p:pic>
      <p:sp>
        <p:nvSpPr>
          <p:cNvPr id="5" name="Platshållare för sidfot 6">
            <a:extLst>
              <a:ext uri="{FF2B5EF4-FFF2-40B4-BE49-F238E27FC236}">
                <a16:creationId xmlns:a16="http://schemas.microsoft.com/office/drawing/2014/main" id="{C9654C83-5EE9-ED65-F455-B84A17072D23}"/>
              </a:ext>
            </a:extLst>
          </p:cNvPr>
          <p:cNvSpPr txBox="1">
            <a:spLocks/>
          </p:cNvSpPr>
          <p:nvPr/>
        </p:nvSpPr>
        <p:spPr>
          <a:xfrm>
            <a:off x="7854179" y="6291263"/>
            <a:ext cx="4114800" cy="365125"/>
          </a:xfrm>
          <a:prstGeom prst="rect">
            <a:avLst/>
          </a:prstGeom>
        </p:spPr>
        <p:txBody>
          <a:bodyPr vert="horz" lIns="91440" tIns="45720" rIns="91440" bIns="45720" rtlCol="0" anchor="ctr"/>
          <a:lstStyle>
            <a:defPPr>
              <a:defRPr lang="sv-SE"/>
            </a:defPPr>
            <a:lvl1pPr marL="0" algn="r" defTabSz="914400" rtl="0" eaLnBrk="1" latinLnBrk="0" hangingPunct="1">
              <a:defRPr sz="1400" kern="1200">
                <a:solidFill>
                  <a:schemeClr val="bg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Ledningsgrupp</a:t>
            </a:r>
          </a:p>
        </p:txBody>
      </p:sp>
    </p:spTree>
    <p:extLst>
      <p:ext uri="{BB962C8B-B14F-4D97-AF65-F5344CB8AC3E}">
        <p14:creationId xmlns:p14="http://schemas.microsoft.com/office/powerpoint/2010/main" val="3129382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7BA29F3-3AB8-8D6C-6B63-43934BD9ECC2}"/>
              </a:ext>
            </a:extLst>
          </p:cNvPr>
          <p:cNvSpPr>
            <a:spLocks noGrp="1"/>
          </p:cNvSpPr>
          <p:nvPr>
            <p:ph type="title"/>
          </p:nvPr>
        </p:nvSpPr>
        <p:spPr/>
        <p:txBody>
          <a:bodyPr/>
          <a:lstStyle/>
          <a:p>
            <a:r>
              <a:rPr lang="sv-SE"/>
              <a:t>Vad är strategiskt inköpsarbete?</a:t>
            </a:r>
          </a:p>
        </p:txBody>
      </p:sp>
      <p:sp>
        <p:nvSpPr>
          <p:cNvPr id="4" name="Platshållare för sidfot 3">
            <a:extLst>
              <a:ext uri="{FF2B5EF4-FFF2-40B4-BE49-F238E27FC236}">
                <a16:creationId xmlns:a16="http://schemas.microsoft.com/office/drawing/2014/main" id="{8EABB13C-94EA-3798-5F2A-1D274894BA74}"/>
              </a:ext>
            </a:extLst>
          </p:cNvPr>
          <p:cNvSpPr>
            <a:spLocks noGrp="1"/>
          </p:cNvSpPr>
          <p:nvPr>
            <p:ph type="ftr" sz="quarter" idx="3"/>
          </p:nvPr>
        </p:nvSpPr>
        <p:spPr/>
        <p:txBody>
          <a:bodyPr/>
          <a:lstStyle/>
          <a:p>
            <a:r>
              <a:rPr lang="sv-SE"/>
              <a:t>Ledningsgrupp</a:t>
            </a:r>
          </a:p>
        </p:txBody>
      </p:sp>
    </p:spTree>
    <p:extLst>
      <p:ext uri="{BB962C8B-B14F-4D97-AF65-F5344CB8AC3E}">
        <p14:creationId xmlns:p14="http://schemas.microsoft.com/office/powerpoint/2010/main" val="3516957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7496A-7CB2-1ED8-8899-F51C47B60328}"/>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02932A5A-A5EB-3DFB-ACF1-6FFD9D133C34}"/>
              </a:ext>
            </a:extLst>
          </p:cNvPr>
          <p:cNvSpPr>
            <a:spLocks noGrp="1"/>
          </p:cNvSpPr>
          <p:nvPr>
            <p:ph type="title"/>
          </p:nvPr>
        </p:nvSpPr>
        <p:spPr>
          <a:xfrm>
            <a:off x="711200" y="712256"/>
            <a:ext cx="11709400" cy="686886"/>
          </a:xfrm>
        </p:spPr>
        <p:txBody>
          <a:bodyPr/>
          <a:lstStyle/>
          <a:p>
            <a:r>
              <a:rPr lang="sv-SE"/>
              <a:t>Ett strategiskt inköpsarbete betyder att:</a:t>
            </a:r>
          </a:p>
        </p:txBody>
      </p:sp>
      <p:sp>
        <p:nvSpPr>
          <p:cNvPr id="3" name="Platshållare för text 2">
            <a:extLst>
              <a:ext uri="{FF2B5EF4-FFF2-40B4-BE49-F238E27FC236}">
                <a16:creationId xmlns:a16="http://schemas.microsoft.com/office/drawing/2014/main" id="{BD21FF4B-FA24-D7D3-EA54-FF55F4E5EBA5}"/>
              </a:ext>
            </a:extLst>
          </p:cNvPr>
          <p:cNvSpPr>
            <a:spLocks noGrp="1"/>
          </p:cNvSpPr>
          <p:nvPr>
            <p:ph type="body" sz="quarter" idx="12"/>
          </p:nvPr>
        </p:nvSpPr>
        <p:spPr/>
        <p:txBody>
          <a:bodyPr vert="horz" lIns="91440" tIns="45720" rIns="91440" bIns="45720" rtlCol="0" anchor="t">
            <a:noAutofit/>
          </a:bodyPr>
          <a:lstStyle/>
          <a:p>
            <a:r>
              <a:rPr lang="sv-SE">
                <a:latin typeface="Corbel"/>
              </a:rPr>
              <a:t>inköp inte ses som en engångstransaktion utan en återkommande aktivitet </a:t>
            </a:r>
          </a:p>
          <a:p>
            <a:r>
              <a:rPr lang="sv-SE">
                <a:latin typeface="Corbel"/>
              </a:rPr>
              <a:t>inköpen är en möjliggörare och ett strategiskt verktyg som kan generera mer än besparingar, det driver utveckling, förändring och innovation</a:t>
            </a:r>
          </a:p>
          <a:p>
            <a:r>
              <a:rPr lang="sv-SE">
                <a:latin typeface="Corbel"/>
              </a:rPr>
              <a:t>inköpen bidrar till behoven idag men även verksamhetens långsiktiga behov, verksamhetens mål och samhällets utveckling. </a:t>
            </a:r>
          </a:p>
          <a:p>
            <a:endParaRPr lang="sv-SE"/>
          </a:p>
          <a:p>
            <a:endParaRPr lang="sv-SE"/>
          </a:p>
        </p:txBody>
      </p:sp>
      <p:sp>
        <p:nvSpPr>
          <p:cNvPr id="2" name="Platshållare för sidfot 1">
            <a:extLst>
              <a:ext uri="{FF2B5EF4-FFF2-40B4-BE49-F238E27FC236}">
                <a16:creationId xmlns:a16="http://schemas.microsoft.com/office/drawing/2014/main" id="{976FA702-3F0A-DF11-82B9-D7CDF0B87DC3}"/>
              </a:ext>
            </a:extLst>
          </p:cNvPr>
          <p:cNvSpPr>
            <a:spLocks noGrp="1"/>
          </p:cNvSpPr>
          <p:nvPr>
            <p:ph type="ftr" sz="quarter" idx="11"/>
          </p:nvPr>
        </p:nvSpPr>
        <p:spPr/>
        <p:txBody>
          <a:bodyPr/>
          <a:lstStyle/>
          <a:p>
            <a:r>
              <a:rPr lang="sv-SE"/>
              <a:t>Ledningsgrupp</a:t>
            </a:r>
          </a:p>
        </p:txBody>
      </p:sp>
    </p:spTree>
    <p:extLst>
      <p:ext uri="{BB962C8B-B14F-4D97-AF65-F5344CB8AC3E}">
        <p14:creationId xmlns:p14="http://schemas.microsoft.com/office/powerpoint/2010/main" val="3517406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7AB12-367B-47DB-9CFC-7093D1638C6E}"/>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BECBC491-83DC-AE15-6011-1B372496A4DE}"/>
              </a:ext>
            </a:extLst>
          </p:cNvPr>
          <p:cNvSpPr>
            <a:spLocks noGrp="1"/>
          </p:cNvSpPr>
          <p:nvPr>
            <p:ph type="title"/>
          </p:nvPr>
        </p:nvSpPr>
        <p:spPr/>
        <p:txBody>
          <a:bodyPr/>
          <a:lstStyle/>
          <a:p>
            <a:r>
              <a:rPr lang="sv-SE"/>
              <a:t>Hur gör man då?</a:t>
            </a:r>
          </a:p>
        </p:txBody>
      </p:sp>
      <p:sp>
        <p:nvSpPr>
          <p:cNvPr id="4" name="Platshållare för sidfot 3">
            <a:extLst>
              <a:ext uri="{FF2B5EF4-FFF2-40B4-BE49-F238E27FC236}">
                <a16:creationId xmlns:a16="http://schemas.microsoft.com/office/drawing/2014/main" id="{1B8A7910-C5D5-889B-275D-E4A748451EB2}"/>
              </a:ext>
            </a:extLst>
          </p:cNvPr>
          <p:cNvSpPr>
            <a:spLocks noGrp="1"/>
          </p:cNvSpPr>
          <p:nvPr>
            <p:ph type="ftr" sz="quarter" idx="3"/>
          </p:nvPr>
        </p:nvSpPr>
        <p:spPr/>
        <p:txBody>
          <a:bodyPr/>
          <a:lstStyle/>
          <a:p>
            <a:r>
              <a:rPr lang="sv-SE"/>
              <a:t>Ledningsgrupp</a:t>
            </a:r>
          </a:p>
        </p:txBody>
      </p:sp>
    </p:spTree>
    <p:extLst>
      <p:ext uri="{BB962C8B-B14F-4D97-AF65-F5344CB8AC3E}">
        <p14:creationId xmlns:p14="http://schemas.microsoft.com/office/powerpoint/2010/main" val="1906501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5CB88-A142-3650-F2D6-F6EC44E8C476}"/>
            </a:ext>
          </a:extLst>
        </p:cNvPr>
        <p:cNvGrpSpPr/>
        <p:nvPr/>
      </p:nvGrpSpPr>
      <p:grpSpPr>
        <a:xfrm>
          <a:off x="0" y="0"/>
          <a:ext cx="0" cy="0"/>
          <a:chOff x="0" y="0"/>
          <a:chExt cx="0" cy="0"/>
        </a:xfrm>
      </p:grpSpPr>
      <p:sp>
        <p:nvSpPr>
          <p:cNvPr id="4" name="Rubrik 3">
            <a:extLst>
              <a:ext uri="{FF2B5EF4-FFF2-40B4-BE49-F238E27FC236}">
                <a16:creationId xmlns:a16="http://schemas.microsoft.com/office/drawing/2014/main" id="{AE593544-9D75-C438-0A59-A106A20E0EC0}"/>
              </a:ext>
            </a:extLst>
          </p:cNvPr>
          <p:cNvSpPr>
            <a:spLocks noGrp="1"/>
          </p:cNvSpPr>
          <p:nvPr>
            <p:ph type="title"/>
          </p:nvPr>
        </p:nvSpPr>
        <p:spPr>
          <a:xfrm>
            <a:off x="711200" y="712256"/>
            <a:ext cx="10390117" cy="686886"/>
          </a:xfrm>
        </p:spPr>
        <p:txBody>
          <a:bodyPr/>
          <a:lstStyle/>
          <a:p>
            <a:r>
              <a:rPr lang="sv-SE">
                <a:latin typeface="Corbel"/>
              </a:rPr>
              <a:t>Använd inköp som verktyg för utveckling</a:t>
            </a:r>
            <a:endParaRPr lang="sv-SE"/>
          </a:p>
        </p:txBody>
      </p:sp>
      <p:sp>
        <p:nvSpPr>
          <p:cNvPr id="3" name="Platshållare för text 2">
            <a:extLst>
              <a:ext uri="{FF2B5EF4-FFF2-40B4-BE49-F238E27FC236}">
                <a16:creationId xmlns:a16="http://schemas.microsoft.com/office/drawing/2014/main" id="{806BA433-E54A-DFD6-F2BF-68324D9F640C}"/>
              </a:ext>
            </a:extLst>
          </p:cNvPr>
          <p:cNvSpPr>
            <a:spLocks noGrp="1"/>
          </p:cNvSpPr>
          <p:nvPr>
            <p:ph type="body" sz="quarter" idx="12"/>
          </p:nvPr>
        </p:nvSpPr>
        <p:spPr/>
        <p:txBody>
          <a:bodyPr vert="horz" lIns="91440" tIns="45720" rIns="91440" bIns="45720" rtlCol="0" anchor="t">
            <a:noAutofit/>
          </a:bodyPr>
          <a:lstStyle/>
          <a:p>
            <a:r>
              <a:rPr lang="sv-SE">
                <a:latin typeface="Corbel"/>
              </a:rPr>
              <a:t>Tydliggör en strategi för hur inköpen ska genomföras framåt och vilka effekter de ska generera.</a:t>
            </a:r>
            <a:endParaRPr lang="sv-SE"/>
          </a:p>
          <a:p>
            <a:r>
              <a:rPr lang="sv-SE"/>
              <a:t>Lägg en plan på längre sikt.</a:t>
            </a:r>
          </a:p>
          <a:p>
            <a:r>
              <a:rPr lang="sv-SE">
                <a:latin typeface="Corbel"/>
              </a:rPr>
              <a:t>Följ kontinuerligt upp hur inköpsarbetet går och involvera verksamheterna i arbetet med kunskapsinhämtningen.</a:t>
            </a:r>
          </a:p>
          <a:p>
            <a:r>
              <a:rPr lang="sv-SE"/>
              <a:t>Bygg kunskap om marknaden och bevaka trender och utveckling inom olika sektorer. </a:t>
            </a:r>
          </a:p>
          <a:p>
            <a:endParaRPr lang="sv-SE"/>
          </a:p>
          <a:p>
            <a:endParaRPr lang="sv-SE"/>
          </a:p>
        </p:txBody>
      </p:sp>
      <p:sp>
        <p:nvSpPr>
          <p:cNvPr id="2" name="Platshållare för sidfot 1">
            <a:extLst>
              <a:ext uri="{FF2B5EF4-FFF2-40B4-BE49-F238E27FC236}">
                <a16:creationId xmlns:a16="http://schemas.microsoft.com/office/drawing/2014/main" id="{98237DE3-0071-A273-9F37-C60D13085088}"/>
              </a:ext>
            </a:extLst>
          </p:cNvPr>
          <p:cNvSpPr>
            <a:spLocks noGrp="1"/>
          </p:cNvSpPr>
          <p:nvPr>
            <p:ph type="ftr" sz="quarter" idx="11"/>
          </p:nvPr>
        </p:nvSpPr>
        <p:spPr/>
        <p:txBody>
          <a:bodyPr/>
          <a:lstStyle/>
          <a:p>
            <a:r>
              <a:rPr lang="sv-SE"/>
              <a:t>Ledningsgrupp</a:t>
            </a:r>
          </a:p>
        </p:txBody>
      </p:sp>
    </p:spTree>
    <p:extLst>
      <p:ext uri="{BB962C8B-B14F-4D97-AF65-F5344CB8AC3E}">
        <p14:creationId xmlns:p14="http://schemas.microsoft.com/office/powerpoint/2010/main" val="2305001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B2C38-9B51-19DC-2BD9-016B6D2600E3}"/>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56954065-6861-CC2F-7C51-9230C1E6DDB1}"/>
              </a:ext>
            </a:extLst>
          </p:cNvPr>
          <p:cNvSpPr>
            <a:spLocks noGrp="1"/>
          </p:cNvSpPr>
          <p:nvPr>
            <p:ph type="ctrTitle"/>
          </p:nvPr>
        </p:nvSpPr>
        <p:spPr/>
        <p:txBody>
          <a:bodyPr/>
          <a:lstStyle/>
          <a:p>
            <a:r>
              <a:rPr lang="sv-SE"/>
              <a:t>2.</a:t>
            </a:r>
            <a:br>
              <a:rPr lang="sv-SE"/>
            </a:br>
            <a:r>
              <a:rPr lang="sv-SE"/>
              <a:t>Vad är kategoristyrning?</a:t>
            </a:r>
          </a:p>
        </p:txBody>
      </p:sp>
      <p:sp>
        <p:nvSpPr>
          <p:cNvPr id="4" name="Platshållare för sidfot 3">
            <a:extLst>
              <a:ext uri="{FF2B5EF4-FFF2-40B4-BE49-F238E27FC236}">
                <a16:creationId xmlns:a16="http://schemas.microsoft.com/office/drawing/2014/main" id="{BACB9E48-3990-57FA-812D-B165E2E06B69}"/>
              </a:ext>
            </a:extLst>
          </p:cNvPr>
          <p:cNvSpPr>
            <a:spLocks noGrp="1"/>
          </p:cNvSpPr>
          <p:nvPr>
            <p:ph type="ftr" sz="quarter" idx="3"/>
          </p:nvPr>
        </p:nvSpPr>
        <p:spPr/>
        <p:txBody>
          <a:bodyPr/>
          <a:lstStyle/>
          <a:p>
            <a:r>
              <a:rPr lang="sv-SE"/>
              <a:t>Ledningsgrupp</a:t>
            </a:r>
          </a:p>
        </p:txBody>
      </p:sp>
    </p:spTree>
    <p:extLst>
      <p:ext uri="{BB962C8B-B14F-4D97-AF65-F5344CB8AC3E}">
        <p14:creationId xmlns:p14="http://schemas.microsoft.com/office/powerpoint/2010/main" val="1122020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ubrik 12">
            <a:extLst>
              <a:ext uri="{FF2B5EF4-FFF2-40B4-BE49-F238E27FC236}">
                <a16:creationId xmlns:a16="http://schemas.microsoft.com/office/drawing/2014/main" id="{7B911F84-C698-2F5A-DDFB-9CF2D9C41224}"/>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sv-SE"/>
              <a:t>Grundläggande principerna för kategoristyrning</a:t>
            </a:r>
          </a:p>
        </p:txBody>
      </p:sp>
      <p:sp>
        <p:nvSpPr>
          <p:cNvPr id="7" name="Rektangel 6">
            <a:extLst>
              <a:ext uri="{FF2B5EF4-FFF2-40B4-BE49-F238E27FC236}">
                <a16:creationId xmlns:a16="http://schemas.microsoft.com/office/drawing/2014/main" id="{12405939-EF12-9EDD-5623-DC5971A9C44F}"/>
              </a:ext>
              <a:ext uri="{C183D7F6-B498-43B3-948B-1728B52AA6E4}">
                <adec:decorative xmlns:adec="http://schemas.microsoft.com/office/drawing/2017/decorative" val="1"/>
              </a:ext>
            </a:extLst>
          </p:cNvPr>
          <p:cNvSpPr/>
          <p:nvPr/>
        </p:nvSpPr>
        <p:spPr>
          <a:xfrm>
            <a:off x="454024" y="1511300"/>
            <a:ext cx="2171700" cy="5083790"/>
          </a:xfrm>
          <a:prstGeom prst="rect">
            <a:avLst/>
          </a:prstGeom>
          <a:solidFill>
            <a:schemeClr val="accent1">
              <a:alpha val="1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Ellips 2">
            <a:extLst>
              <a:ext uri="{FF2B5EF4-FFF2-40B4-BE49-F238E27FC236}">
                <a16:creationId xmlns:a16="http://schemas.microsoft.com/office/drawing/2014/main" id="{9204E557-D41C-32EF-6888-FFCD65D6B3AD}"/>
              </a:ext>
              <a:ext uri="{C183D7F6-B498-43B3-948B-1728B52AA6E4}">
                <adec:decorative xmlns:adec="http://schemas.microsoft.com/office/drawing/2017/decorative" val="1"/>
              </a:ext>
            </a:extLst>
          </p:cNvPr>
          <p:cNvSpPr/>
          <p:nvPr/>
        </p:nvSpPr>
        <p:spPr>
          <a:xfrm>
            <a:off x="482600" y="457200"/>
            <a:ext cx="2108200" cy="2108200"/>
          </a:xfrm>
          <a:prstGeom prst="ellipse">
            <a:avLst/>
          </a:prstGeom>
          <a:ln w="1111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ln w="76200">
                <a:solidFill>
                  <a:schemeClr val="bg1"/>
                </a:solidFill>
              </a:ln>
            </a:endParaRPr>
          </a:p>
        </p:txBody>
      </p:sp>
      <p:pic>
        <p:nvPicPr>
          <p:cNvPr id="16" name="Bild 15" descr="Forskning med hel fyllning">
            <a:extLst>
              <a:ext uri="{FF2B5EF4-FFF2-40B4-BE49-F238E27FC236}">
                <a16:creationId xmlns:a16="http://schemas.microsoft.com/office/drawing/2014/main" id="{EFB6E265-546D-60A8-1B39-0D3C27D5EC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800" y="965200"/>
            <a:ext cx="1193800" cy="1193800"/>
          </a:xfrm>
          <a:prstGeom prst="rect">
            <a:avLst/>
          </a:prstGeom>
        </p:spPr>
      </p:pic>
      <p:sp>
        <p:nvSpPr>
          <p:cNvPr id="18" name="textruta 17">
            <a:extLst>
              <a:ext uri="{FF2B5EF4-FFF2-40B4-BE49-F238E27FC236}">
                <a16:creationId xmlns:a16="http://schemas.microsoft.com/office/drawing/2014/main" id="{606DF212-0DBD-FC8D-43D9-BEA6488B8623}"/>
              </a:ext>
            </a:extLst>
          </p:cNvPr>
          <p:cNvSpPr txBox="1"/>
          <p:nvPr/>
        </p:nvSpPr>
        <p:spPr>
          <a:xfrm>
            <a:off x="482600" y="2779067"/>
            <a:ext cx="2108200" cy="400110"/>
          </a:xfrm>
          <a:prstGeom prst="rect">
            <a:avLst/>
          </a:prstGeom>
          <a:noFill/>
        </p:spPr>
        <p:txBody>
          <a:bodyPr wrap="square" rtlCol="0">
            <a:spAutoFit/>
          </a:bodyPr>
          <a:lstStyle/>
          <a:p>
            <a:pPr algn="ctr"/>
            <a:r>
              <a:rPr lang="sv-SE" sz="2000" b="1">
                <a:solidFill>
                  <a:schemeClr val="tx2"/>
                </a:solidFill>
              </a:rPr>
              <a:t>Faktadrivet</a:t>
            </a:r>
          </a:p>
        </p:txBody>
      </p:sp>
      <p:sp>
        <p:nvSpPr>
          <p:cNvPr id="34" name="textruta 33">
            <a:extLst>
              <a:ext uri="{FF2B5EF4-FFF2-40B4-BE49-F238E27FC236}">
                <a16:creationId xmlns:a16="http://schemas.microsoft.com/office/drawing/2014/main" id="{39609879-909C-F412-020E-D854E0955F3D}"/>
              </a:ext>
            </a:extLst>
          </p:cNvPr>
          <p:cNvSpPr txBox="1"/>
          <p:nvPr/>
        </p:nvSpPr>
        <p:spPr>
          <a:xfrm>
            <a:off x="469898" y="3286898"/>
            <a:ext cx="2155826" cy="2277547"/>
          </a:xfrm>
          <a:prstGeom prst="rect">
            <a:avLst/>
          </a:prstGeom>
          <a:noFill/>
        </p:spPr>
        <p:txBody>
          <a:bodyPr wrap="square" lIns="144000" rtlCol="0">
            <a:spAutoFit/>
          </a:bodyPr>
          <a:lstStyle/>
          <a:p>
            <a:pPr marL="144000" indent="-144000">
              <a:buClr>
                <a:schemeClr val="accent1"/>
              </a:buClr>
              <a:buFont typeface="Arial" panose="020B0604020202020204" pitchFamily="34" charset="0"/>
              <a:buChar char="•"/>
            </a:pPr>
            <a:r>
              <a:rPr lang="sv-SE" sz="1700"/>
              <a:t>Arbetssätt som bygger på data, analys och strukturerade metoder</a:t>
            </a:r>
          </a:p>
          <a:p>
            <a:pPr marL="144000" indent="-144000">
              <a:spcBef>
                <a:spcPts val="600"/>
              </a:spcBef>
              <a:buClr>
                <a:schemeClr val="accent1"/>
              </a:buClr>
              <a:buFont typeface="Arial" panose="020B0604020202020204" pitchFamily="34" charset="0"/>
              <a:buChar char="•"/>
            </a:pPr>
            <a:r>
              <a:rPr lang="sv-SE" sz="1700"/>
              <a:t>Beslutsfattande som vilar på fakta</a:t>
            </a:r>
          </a:p>
          <a:p>
            <a:pPr marL="285750" indent="-285750">
              <a:buClr>
                <a:schemeClr val="accent1"/>
              </a:buClr>
              <a:buFont typeface="Arial" panose="020B0604020202020204" pitchFamily="34" charset="0"/>
              <a:buChar char="•"/>
            </a:pPr>
            <a:endParaRPr lang="sv-SE"/>
          </a:p>
        </p:txBody>
      </p:sp>
      <p:sp>
        <p:nvSpPr>
          <p:cNvPr id="9" name="Rektangel 8">
            <a:extLst>
              <a:ext uri="{FF2B5EF4-FFF2-40B4-BE49-F238E27FC236}">
                <a16:creationId xmlns:a16="http://schemas.microsoft.com/office/drawing/2014/main" id="{214460B5-A44F-415B-B22F-8AD39CCA75DD}"/>
              </a:ext>
              <a:ext uri="{C183D7F6-B498-43B3-948B-1728B52AA6E4}">
                <adec:decorative xmlns:adec="http://schemas.microsoft.com/office/drawing/2017/decorative" val="1"/>
              </a:ext>
            </a:extLst>
          </p:cNvPr>
          <p:cNvSpPr/>
          <p:nvPr/>
        </p:nvSpPr>
        <p:spPr>
          <a:xfrm>
            <a:off x="2765424" y="1511300"/>
            <a:ext cx="2171700" cy="5083790"/>
          </a:xfrm>
          <a:prstGeom prst="rect">
            <a:avLst/>
          </a:prstGeom>
          <a:solidFill>
            <a:schemeClr val="accent1">
              <a:alpha val="1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Ellips 3">
            <a:extLst>
              <a:ext uri="{FF2B5EF4-FFF2-40B4-BE49-F238E27FC236}">
                <a16:creationId xmlns:a16="http://schemas.microsoft.com/office/drawing/2014/main" id="{04932D09-505C-496E-E078-BFABA0F7F079}"/>
              </a:ext>
              <a:ext uri="{C183D7F6-B498-43B3-948B-1728B52AA6E4}">
                <adec:decorative xmlns:adec="http://schemas.microsoft.com/office/drawing/2017/decorative" val="1"/>
              </a:ext>
            </a:extLst>
          </p:cNvPr>
          <p:cNvSpPr/>
          <p:nvPr/>
        </p:nvSpPr>
        <p:spPr>
          <a:xfrm>
            <a:off x="2789237" y="457200"/>
            <a:ext cx="2108200" cy="2108200"/>
          </a:xfrm>
          <a:prstGeom prst="ellipse">
            <a:avLst/>
          </a:prstGeom>
          <a:ln w="1111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ln w="76200">
                <a:solidFill>
                  <a:schemeClr val="bg1"/>
                </a:solidFill>
              </a:ln>
            </a:endParaRPr>
          </a:p>
        </p:txBody>
      </p:sp>
      <p:pic>
        <p:nvPicPr>
          <p:cNvPr id="24" name="Bild 23" descr="Skål med hel fyllning">
            <a:extLst>
              <a:ext uri="{FF2B5EF4-FFF2-40B4-BE49-F238E27FC236}">
                <a16:creationId xmlns:a16="http://schemas.microsoft.com/office/drawing/2014/main" id="{17F1F15C-94FB-00CC-E3FB-2F62A81BE1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85331" y="1041400"/>
            <a:ext cx="1104900" cy="1104900"/>
          </a:xfrm>
          <a:prstGeom prst="rect">
            <a:avLst/>
          </a:prstGeom>
        </p:spPr>
      </p:pic>
      <p:sp>
        <p:nvSpPr>
          <p:cNvPr id="19" name="textruta 18">
            <a:extLst>
              <a:ext uri="{FF2B5EF4-FFF2-40B4-BE49-F238E27FC236}">
                <a16:creationId xmlns:a16="http://schemas.microsoft.com/office/drawing/2014/main" id="{05E547CE-2AFC-DD8C-D80F-8190ECBBC4B3}"/>
              </a:ext>
            </a:extLst>
          </p:cNvPr>
          <p:cNvSpPr txBox="1"/>
          <p:nvPr/>
        </p:nvSpPr>
        <p:spPr>
          <a:xfrm>
            <a:off x="2765424" y="2779067"/>
            <a:ext cx="2149476" cy="400110"/>
          </a:xfrm>
          <a:prstGeom prst="rect">
            <a:avLst/>
          </a:prstGeom>
          <a:noFill/>
        </p:spPr>
        <p:txBody>
          <a:bodyPr wrap="square" rtlCol="0">
            <a:spAutoFit/>
          </a:bodyPr>
          <a:lstStyle/>
          <a:p>
            <a:pPr algn="ctr"/>
            <a:r>
              <a:rPr lang="sv-SE" sz="2000" b="1">
                <a:solidFill>
                  <a:schemeClr val="tx2"/>
                </a:solidFill>
              </a:rPr>
              <a:t>Tvärfunktionellt</a:t>
            </a:r>
          </a:p>
        </p:txBody>
      </p:sp>
      <p:sp>
        <p:nvSpPr>
          <p:cNvPr id="35" name="textruta 34">
            <a:extLst>
              <a:ext uri="{FF2B5EF4-FFF2-40B4-BE49-F238E27FC236}">
                <a16:creationId xmlns:a16="http://schemas.microsoft.com/office/drawing/2014/main" id="{15CF5D0A-BE42-AAA6-ED4C-4CD5C70A321B}"/>
              </a:ext>
            </a:extLst>
          </p:cNvPr>
          <p:cNvSpPr txBox="1"/>
          <p:nvPr/>
        </p:nvSpPr>
        <p:spPr>
          <a:xfrm>
            <a:off x="2768598" y="3286898"/>
            <a:ext cx="2155826" cy="2277547"/>
          </a:xfrm>
          <a:prstGeom prst="rect">
            <a:avLst/>
          </a:prstGeom>
          <a:noFill/>
        </p:spPr>
        <p:txBody>
          <a:bodyPr wrap="square" lIns="144000" rtlCol="0">
            <a:spAutoFit/>
          </a:bodyPr>
          <a:lstStyle/>
          <a:p>
            <a:pPr marL="144000" indent="-144000">
              <a:buClr>
                <a:schemeClr val="accent1"/>
              </a:buClr>
              <a:buFont typeface="Arial" panose="020B0604020202020204" pitchFamily="34" charset="0"/>
              <a:buChar char="•"/>
            </a:pPr>
            <a:r>
              <a:rPr lang="sv-SE" sz="1700"/>
              <a:t>Tvärfunktionellt samarbete med olika kompetenser och perspektiv</a:t>
            </a:r>
          </a:p>
          <a:p>
            <a:pPr marL="144000" indent="-144000">
              <a:spcBef>
                <a:spcPts val="600"/>
              </a:spcBef>
              <a:buClr>
                <a:schemeClr val="accent1"/>
              </a:buClr>
              <a:buFont typeface="Arial" panose="020B0604020202020204" pitchFamily="34" charset="0"/>
              <a:buChar char="•"/>
            </a:pPr>
            <a:r>
              <a:rPr lang="sv-SE" sz="1700"/>
              <a:t>Gemensamt engagemang och ansvar</a:t>
            </a:r>
          </a:p>
          <a:p>
            <a:pPr marL="285750" indent="-285750">
              <a:buClr>
                <a:schemeClr val="accent1"/>
              </a:buClr>
              <a:buFont typeface="Arial" panose="020B0604020202020204" pitchFamily="34" charset="0"/>
              <a:buChar char="•"/>
            </a:pPr>
            <a:endParaRPr lang="sv-SE"/>
          </a:p>
        </p:txBody>
      </p:sp>
      <p:sp>
        <p:nvSpPr>
          <p:cNvPr id="10" name="Rektangel 9">
            <a:extLst>
              <a:ext uri="{FF2B5EF4-FFF2-40B4-BE49-F238E27FC236}">
                <a16:creationId xmlns:a16="http://schemas.microsoft.com/office/drawing/2014/main" id="{756A0B58-450D-CFA0-83D3-55B955BB46F7}"/>
              </a:ext>
              <a:ext uri="{C183D7F6-B498-43B3-948B-1728B52AA6E4}">
                <adec:decorative xmlns:adec="http://schemas.microsoft.com/office/drawing/2017/decorative" val="1"/>
              </a:ext>
            </a:extLst>
          </p:cNvPr>
          <p:cNvSpPr/>
          <p:nvPr/>
        </p:nvSpPr>
        <p:spPr>
          <a:xfrm>
            <a:off x="5076824" y="1511300"/>
            <a:ext cx="2171700" cy="5083790"/>
          </a:xfrm>
          <a:prstGeom prst="rect">
            <a:avLst/>
          </a:prstGeom>
          <a:solidFill>
            <a:schemeClr val="accent1">
              <a:alpha val="1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E69CD020-4E53-EADF-C5CB-E1E5C12A23A9}"/>
              </a:ext>
              <a:ext uri="{C183D7F6-B498-43B3-948B-1728B52AA6E4}">
                <adec:decorative xmlns:adec="http://schemas.microsoft.com/office/drawing/2017/decorative" val="1"/>
              </a:ext>
            </a:extLst>
          </p:cNvPr>
          <p:cNvSpPr/>
          <p:nvPr/>
        </p:nvSpPr>
        <p:spPr>
          <a:xfrm>
            <a:off x="5095875" y="457200"/>
            <a:ext cx="2108200" cy="2108200"/>
          </a:xfrm>
          <a:prstGeom prst="ellipse">
            <a:avLst/>
          </a:prstGeom>
          <a:ln w="1111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ln w="76200">
                <a:solidFill>
                  <a:schemeClr val="bg1"/>
                </a:solidFill>
              </a:ln>
            </a:endParaRPr>
          </a:p>
        </p:txBody>
      </p:sp>
      <p:pic>
        <p:nvPicPr>
          <p:cNvPr id="26" name="Bild 25" descr="Värld med hel fyllning">
            <a:extLst>
              <a:ext uri="{FF2B5EF4-FFF2-40B4-BE49-F238E27FC236}">
                <a16:creationId xmlns:a16="http://schemas.microsoft.com/office/drawing/2014/main" id="{31842726-B7B8-C0D1-F651-1130DA5F8A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32847" y="1028700"/>
            <a:ext cx="1028700" cy="1028700"/>
          </a:xfrm>
          <a:prstGeom prst="rect">
            <a:avLst/>
          </a:prstGeom>
        </p:spPr>
      </p:pic>
      <p:sp>
        <p:nvSpPr>
          <p:cNvPr id="20" name="textruta 19">
            <a:extLst>
              <a:ext uri="{FF2B5EF4-FFF2-40B4-BE49-F238E27FC236}">
                <a16:creationId xmlns:a16="http://schemas.microsoft.com/office/drawing/2014/main" id="{5F3242D5-CE9A-9F66-AAF1-40010F3540A7}"/>
              </a:ext>
            </a:extLst>
          </p:cNvPr>
          <p:cNvSpPr txBox="1"/>
          <p:nvPr/>
        </p:nvSpPr>
        <p:spPr>
          <a:xfrm>
            <a:off x="5089524" y="2779067"/>
            <a:ext cx="2149476" cy="400110"/>
          </a:xfrm>
          <a:prstGeom prst="rect">
            <a:avLst/>
          </a:prstGeom>
          <a:noFill/>
        </p:spPr>
        <p:txBody>
          <a:bodyPr wrap="square" rtlCol="0">
            <a:spAutoFit/>
          </a:bodyPr>
          <a:lstStyle/>
          <a:p>
            <a:pPr algn="ctr"/>
            <a:r>
              <a:rPr lang="sv-SE" sz="2000" b="1">
                <a:solidFill>
                  <a:schemeClr val="tx2"/>
                </a:solidFill>
              </a:rPr>
              <a:t>Marknadsfokus</a:t>
            </a:r>
          </a:p>
        </p:txBody>
      </p:sp>
      <p:sp>
        <p:nvSpPr>
          <p:cNvPr id="36" name="textruta 35">
            <a:extLst>
              <a:ext uri="{FF2B5EF4-FFF2-40B4-BE49-F238E27FC236}">
                <a16:creationId xmlns:a16="http://schemas.microsoft.com/office/drawing/2014/main" id="{10A4DDB0-4EB5-58BA-DEE4-D77E26D4EDC5}"/>
              </a:ext>
            </a:extLst>
          </p:cNvPr>
          <p:cNvSpPr txBox="1"/>
          <p:nvPr/>
        </p:nvSpPr>
        <p:spPr>
          <a:xfrm>
            <a:off x="5092698" y="3286898"/>
            <a:ext cx="2155826" cy="1754326"/>
          </a:xfrm>
          <a:prstGeom prst="rect">
            <a:avLst/>
          </a:prstGeom>
          <a:noFill/>
        </p:spPr>
        <p:txBody>
          <a:bodyPr wrap="square" lIns="144000" rtlCol="0">
            <a:spAutoFit/>
          </a:bodyPr>
          <a:lstStyle/>
          <a:p>
            <a:pPr marL="144000" indent="-144000">
              <a:buClr>
                <a:schemeClr val="accent1"/>
              </a:buClr>
              <a:buFont typeface="Arial" panose="020B0604020202020204" pitchFamily="34" charset="0"/>
              <a:buChar char="•"/>
            </a:pPr>
            <a:r>
              <a:rPr lang="sv-SE" sz="1700"/>
              <a:t>Förståelse för leverantörsmarknaden och omvärld</a:t>
            </a:r>
          </a:p>
          <a:p>
            <a:pPr marL="144000" indent="-144000">
              <a:spcBef>
                <a:spcPts val="600"/>
              </a:spcBef>
              <a:buClr>
                <a:schemeClr val="accent1"/>
              </a:buClr>
              <a:buFont typeface="Arial" panose="020B0604020202020204" pitchFamily="34" charset="0"/>
              <a:buChar char="•"/>
            </a:pPr>
            <a:r>
              <a:rPr lang="sv-SE" sz="1700"/>
              <a:t>Aktiv leverantörs-dialog</a:t>
            </a:r>
          </a:p>
          <a:p>
            <a:pPr marL="285750" indent="-285750">
              <a:buClr>
                <a:schemeClr val="accent1"/>
              </a:buClr>
              <a:buFont typeface="Arial" panose="020B0604020202020204" pitchFamily="34" charset="0"/>
              <a:buChar char="•"/>
            </a:pPr>
            <a:endParaRPr lang="sv-SE"/>
          </a:p>
        </p:txBody>
      </p:sp>
      <p:sp>
        <p:nvSpPr>
          <p:cNvPr id="11" name="Rektangel 10">
            <a:extLst>
              <a:ext uri="{FF2B5EF4-FFF2-40B4-BE49-F238E27FC236}">
                <a16:creationId xmlns:a16="http://schemas.microsoft.com/office/drawing/2014/main" id="{E90FB6EA-DAE6-B120-E63D-4F124C16EF83}"/>
              </a:ext>
              <a:ext uri="{C183D7F6-B498-43B3-948B-1728B52AA6E4}">
                <adec:decorative xmlns:adec="http://schemas.microsoft.com/office/drawing/2017/decorative" val="1"/>
              </a:ext>
            </a:extLst>
          </p:cNvPr>
          <p:cNvSpPr/>
          <p:nvPr/>
        </p:nvSpPr>
        <p:spPr>
          <a:xfrm>
            <a:off x="7388224" y="1511300"/>
            <a:ext cx="2171700" cy="5083790"/>
          </a:xfrm>
          <a:prstGeom prst="rect">
            <a:avLst/>
          </a:prstGeom>
          <a:solidFill>
            <a:schemeClr val="accent1">
              <a:alpha val="1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a:extLst>
              <a:ext uri="{FF2B5EF4-FFF2-40B4-BE49-F238E27FC236}">
                <a16:creationId xmlns:a16="http://schemas.microsoft.com/office/drawing/2014/main" id="{295766D4-3847-B5A8-FA59-DAF3E22EF066}"/>
              </a:ext>
              <a:ext uri="{C183D7F6-B498-43B3-948B-1728B52AA6E4}">
                <adec:decorative xmlns:adec="http://schemas.microsoft.com/office/drawing/2017/decorative" val="1"/>
              </a:ext>
            </a:extLst>
          </p:cNvPr>
          <p:cNvSpPr/>
          <p:nvPr/>
        </p:nvSpPr>
        <p:spPr>
          <a:xfrm>
            <a:off x="7402513" y="457200"/>
            <a:ext cx="2108200" cy="2108200"/>
          </a:xfrm>
          <a:prstGeom prst="ellipse">
            <a:avLst/>
          </a:prstGeom>
          <a:ln w="1111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ln w="76200">
                <a:solidFill>
                  <a:schemeClr val="bg1"/>
                </a:solidFill>
              </a:ln>
            </a:endParaRPr>
          </a:p>
        </p:txBody>
      </p:sp>
      <p:pic>
        <p:nvPicPr>
          <p:cNvPr id="28" name="Bild 27" descr="Glödlampa och penna med hel fyllning">
            <a:extLst>
              <a:ext uri="{FF2B5EF4-FFF2-40B4-BE49-F238E27FC236}">
                <a16:creationId xmlns:a16="http://schemas.microsoft.com/office/drawing/2014/main" id="{1580DAA8-0AD2-9E94-DEC8-F6186765ED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88100" y="1028700"/>
            <a:ext cx="1092400" cy="1092400"/>
          </a:xfrm>
          <a:prstGeom prst="rect">
            <a:avLst/>
          </a:prstGeom>
        </p:spPr>
      </p:pic>
      <p:sp>
        <p:nvSpPr>
          <p:cNvPr id="21" name="textruta 20">
            <a:extLst>
              <a:ext uri="{FF2B5EF4-FFF2-40B4-BE49-F238E27FC236}">
                <a16:creationId xmlns:a16="http://schemas.microsoft.com/office/drawing/2014/main" id="{2BD13F34-B932-6A32-6BF6-013B42FF0E87}"/>
              </a:ext>
            </a:extLst>
          </p:cNvPr>
          <p:cNvSpPr txBox="1"/>
          <p:nvPr/>
        </p:nvSpPr>
        <p:spPr>
          <a:xfrm>
            <a:off x="7400924" y="2779067"/>
            <a:ext cx="2149476" cy="1015663"/>
          </a:xfrm>
          <a:prstGeom prst="rect">
            <a:avLst/>
          </a:prstGeom>
          <a:noFill/>
        </p:spPr>
        <p:txBody>
          <a:bodyPr wrap="square" rtlCol="0">
            <a:spAutoFit/>
          </a:bodyPr>
          <a:lstStyle/>
          <a:p>
            <a:pPr algn="ctr"/>
            <a:r>
              <a:rPr lang="sv-SE" sz="2000" b="1">
                <a:solidFill>
                  <a:schemeClr val="tx2"/>
                </a:solidFill>
              </a:rPr>
              <a:t>Förändringskraft och verksamhets-utveckling</a:t>
            </a:r>
          </a:p>
        </p:txBody>
      </p:sp>
      <p:sp>
        <p:nvSpPr>
          <p:cNvPr id="37" name="textruta 36">
            <a:extLst>
              <a:ext uri="{FF2B5EF4-FFF2-40B4-BE49-F238E27FC236}">
                <a16:creationId xmlns:a16="http://schemas.microsoft.com/office/drawing/2014/main" id="{856AC6E7-CFFF-061B-472A-29F7C698A5A1}"/>
              </a:ext>
            </a:extLst>
          </p:cNvPr>
          <p:cNvSpPr txBox="1"/>
          <p:nvPr/>
        </p:nvSpPr>
        <p:spPr>
          <a:xfrm>
            <a:off x="7378698" y="3871267"/>
            <a:ext cx="2155826" cy="2015936"/>
          </a:xfrm>
          <a:prstGeom prst="rect">
            <a:avLst/>
          </a:prstGeom>
          <a:noFill/>
        </p:spPr>
        <p:txBody>
          <a:bodyPr wrap="square" lIns="144000" rtlCol="0">
            <a:spAutoFit/>
          </a:bodyPr>
          <a:lstStyle/>
          <a:p>
            <a:pPr marL="144000" indent="-144000">
              <a:buClr>
                <a:schemeClr val="accent1"/>
              </a:buClr>
              <a:buFont typeface="Arial" panose="020B0604020202020204" pitchFamily="34" charset="0"/>
              <a:buChar char="•"/>
            </a:pPr>
            <a:r>
              <a:rPr lang="sv-SE" sz="1700"/>
              <a:t>Driver förändring och uppmuntrar nytänkande</a:t>
            </a:r>
          </a:p>
          <a:p>
            <a:pPr marL="144000" indent="-144000">
              <a:spcBef>
                <a:spcPts val="600"/>
              </a:spcBef>
              <a:buClr>
                <a:schemeClr val="accent1"/>
              </a:buClr>
              <a:buFont typeface="Arial" panose="020B0604020202020204" pitchFamily="34" charset="0"/>
              <a:buChar char="•"/>
            </a:pPr>
            <a:r>
              <a:rPr lang="sv-SE" sz="1700"/>
              <a:t>Anpassning och ständiga förbättringar</a:t>
            </a:r>
          </a:p>
          <a:p>
            <a:pPr marL="285750" indent="-285750">
              <a:buClr>
                <a:schemeClr val="accent1"/>
              </a:buClr>
              <a:buFont typeface="Arial" panose="020B0604020202020204" pitchFamily="34" charset="0"/>
              <a:buChar char="•"/>
            </a:pPr>
            <a:endParaRPr lang="sv-SE"/>
          </a:p>
        </p:txBody>
      </p:sp>
      <p:sp>
        <p:nvSpPr>
          <p:cNvPr id="12" name="Rektangel 11">
            <a:extLst>
              <a:ext uri="{FF2B5EF4-FFF2-40B4-BE49-F238E27FC236}">
                <a16:creationId xmlns:a16="http://schemas.microsoft.com/office/drawing/2014/main" id="{D778CC58-922B-5088-3EFA-682EFDA0484B}"/>
              </a:ext>
              <a:ext uri="{C183D7F6-B498-43B3-948B-1728B52AA6E4}">
                <adec:decorative xmlns:adec="http://schemas.microsoft.com/office/drawing/2017/decorative" val="1"/>
              </a:ext>
            </a:extLst>
          </p:cNvPr>
          <p:cNvSpPr/>
          <p:nvPr/>
        </p:nvSpPr>
        <p:spPr>
          <a:xfrm>
            <a:off x="9699624" y="1511300"/>
            <a:ext cx="2171700" cy="5083790"/>
          </a:xfrm>
          <a:prstGeom prst="rect">
            <a:avLst/>
          </a:prstGeom>
          <a:solidFill>
            <a:schemeClr val="accent1">
              <a:alpha val="1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Ellips 7">
            <a:extLst>
              <a:ext uri="{FF2B5EF4-FFF2-40B4-BE49-F238E27FC236}">
                <a16:creationId xmlns:a16="http://schemas.microsoft.com/office/drawing/2014/main" id="{CDDD07E6-B17E-E43C-AF81-01BA2C98E55B}"/>
              </a:ext>
              <a:ext uri="{C183D7F6-B498-43B3-948B-1728B52AA6E4}">
                <adec:decorative xmlns:adec="http://schemas.microsoft.com/office/drawing/2017/decorative" val="1"/>
              </a:ext>
            </a:extLst>
          </p:cNvPr>
          <p:cNvSpPr/>
          <p:nvPr/>
        </p:nvSpPr>
        <p:spPr>
          <a:xfrm>
            <a:off x="9709150" y="457200"/>
            <a:ext cx="2108200" cy="2108200"/>
          </a:xfrm>
          <a:prstGeom prst="ellipse">
            <a:avLst/>
          </a:prstGeom>
          <a:ln w="1111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ln w="76200">
                <a:solidFill>
                  <a:schemeClr val="bg1"/>
                </a:solidFill>
              </a:ln>
            </a:endParaRPr>
          </a:p>
        </p:txBody>
      </p:sp>
      <p:pic>
        <p:nvPicPr>
          <p:cNvPr id="30" name="Bild 29" descr="Måltavla med hel fyllning">
            <a:extLst>
              <a:ext uri="{FF2B5EF4-FFF2-40B4-BE49-F238E27FC236}">
                <a16:creationId xmlns:a16="http://schemas.microsoft.com/office/drawing/2014/main" id="{23BD4E7E-9919-9191-DB4F-CEC0E55E1D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22984" y="1058331"/>
            <a:ext cx="914400" cy="914400"/>
          </a:xfrm>
          <a:prstGeom prst="rect">
            <a:avLst/>
          </a:prstGeom>
        </p:spPr>
      </p:pic>
      <p:sp>
        <p:nvSpPr>
          <p:cNvPr id="22" name="textruta 21">
            <a:extLst>
              <a:ext uri="{FF2B5EF4-FFF2-40B4-BE49-F238E27FC236}">
                <a16:creationId xmlns:a16="http://schemas.microsoft.com/office/drawing/2014/main" id="{9CB0A215-D67C-D693-BB0C-9299E5D28EB6}"/>
              </a:ext>
            </a:extLst>
          </p:cNvPr>
          <p:cNvSpPr txBox="1"/>
          <p:nvPr/>
        </p:nvSpPr>
        <p:spPr>
          <a:xfrm>
            <a:off x="9699624" y="2779067"/>
            <a:ext cx="2149476" cy="1015663"/>
          </a:xfrm>
          <a:prstGeom prst="rect">
            <a:avLst/>
          </a:prstGeom>
          <a:noFill/>
        </p:spPr>
        <p:txBody>
          <a:bodyPr wrap="square" rtlCol="0">
            <a:spAutoFit/>
          </a:bodyPr>
          <a:lstStyle/>
          <a:p>
            <a:pPr algn="ctr"/>
            <a:r>
              <a:rPr lang="sv-SE" sz="2000" b="1">
                <a:solidFill>
                  <a:schemeClr val="tx2"/>
                </a:solidFill>
              </a:rPr>
              <a:t>Strategiskt perspektiv och måldrivet</a:t>
            </a:r>
          </a:p>
        </p:txBody>
      </p:sp>
      <p:sp>
        <p:nvSpPr>
          <p:cNvPr id="38" name="textruta 37">
            <a:extLst>
              <a:ext uri="{FF2B5EF4-FFF2-40B4-BE49-F238E27FC236}">
                <a16:creationId xmlns:a16="http://schemas.microsoft.com/office/drawing/2014/main" id="{0423DF5F-1851-8054-A5FB-744B6A8B6987}"/>
              </a:ext>
            </a:extLst>
          </p:cNvPr>
          <p:cNvSpPr txBox="1"/>
          <p:nvPr/>
        </p:nvSpPr>
        <p:spPr>
          <a:xfrm>
            <a:off x="9698564" y="3871267"/>
            <a:ext cx="2260600" cy="2723823"/>
          </a:xfrm>
          <a:prstGeom prst="rect">
            <a:avLst/>
          </a:prstGeom>
          <a:noFill/>
        </p:spPr>
        <p:txBody>
          <a:bodyPr wrap="square" lIns="144000" rtlCol="0">
            <a:spAutoFit/>
          </a:bodyPr>
          <a:lstStyle/>
          <a:p>
            <a:pPr marL="144000" indent="-144000">
              <a:buClr>
                <a:schemeClr val="accent1"/>
              </a:buClr>
              <a:buFont typeface="Arial" panose="020B0604020202020204" pitchFamily="34" charset="0"/>
              <a:buChar char="•"/>
            </a:pPr>
            <a:r>
              <a:rPr lang="sv-SE" sz="1700"/>
              <a:t>Säkrar långsiktigt värde för hela organisationen och bidrar till samhällsnytta</a:t>
            </a:r>
          </a:p>
          <a:p>
            <a:pPr marL="144000" indent="-144000">
              <a:buClr>
                <a:schemeClr val="accent1"/>
              </a:buClr>
              <a:buFont typeface="Arial" panose="020B0604020202020204" pitchFamily="34" charset="0"/>
              <a:buChar char="•"/>
            </a:pPr>
            <a:r>
              <a:rPr lang="sv-SE" sz="1700"/>
              <a:t>Gemensamma mål som kopplar inköps-verksamheten till verksamhetens mål</a:t>
            </a:r>
          </a:p>
          <a:p>
            <a:pPr marL="285750" indent="-285750">
              <a:buClr>
                <a:schemeClr val="accent1"/>
              </a:buClr>
              <a:buFont typeface="Arial" panose="020B0604020202020204" pitchFamily="34" charset="0"/>
              <a:buChar char="•"/>
            </a:pPr>
            <a:endParaRPr lang="sv-SE"/>
          </a:p>
        </p:txBody>
      </p:sp>
    </p:spTree>
    <p:extLst>
      <p:ext uri="{BB962C8B-B14F-4D97-AF65-F5344CB8AC3E}">
        <p14:creationId xmlns:p14="http://schemas.microsoft.com/office/powerpoint/2010/main" val="3407836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lumMod val="75000"/>
            <a:alpha val="90000"/>
          </a:schemeClr>
        </a:solidFill>
        <a:effectLst/>
      </p:bgPr>
    </p:bg>
    <p:spTree>
      <p:nvGrpSpPr>
        <p:cNvPr id="1" name="">
          <a:extLst>
            <a:ext uri="{FF2B5EF4-FFF2-40B4-BE49-F238E27FC236}">
              <a16:creationId xmlns:a16="http://schemas.microsoft.com/office/drawing/2014/main" id="{DEC23DBD-289F-C6D7-57C0-550497BA1DAB}"/>
            </a:ext>
          </a:extLst>
        </p:cNvPr>
        <p:cNvGrpSpPr/>
        <p:nvPr/>
      </p:nvGrpSpPr>
      <p:grpSpPr>
        <a:xfrm>
          <a:off x="0" y="0"/>
          <a:ext cx="0" cy="0"/>
          <a:chOff x="0" y="0"/>
          <a:chExt cx="0" cy="0"/>
        </a:xfrm>
      </p:grpSpPr>
      <p:sp>
        <p:nvSpPr>
          <p:cNvPr id="6" name="Rubrik 5">
            <a:extLst>
              <a:ext uri="{FF2B5EF4-FFF2-40B4-BE49-F238E27FC236}">
                <a16:creationId xmlns:a16="http://schemas.microsoft.com/office/drawing/2014/main" id="{99411C99-EF41-0E20-8F4C-EB797FC1C55A}"/>
              </a:ext>
            </a:extLst>
          </p:cNvPr>
          <p:cNvSpPr>
            <a:spLocks noGrp="1"/>
          </p:cNvSpPr>
          <p:nvPr>
            <p:ph type="title"/>
          </p:nvPr>
        </p:nvSpPr>
        <p:spPr>
          <a:xfrm>
            <a:off x="363311" y="290427"/>
            <a:ext cx="10515600" cy="754602"/>
          </a:xfrm>
        </p:spPr>
        <p:txBody>
          <a:bodyPr vert="horz" lIns="91440" tIns="45720" rIns="91440" bIns="45720" rtlCol="0" anchor="b">
            <a:noAutofit/>
          </a:bodyPr>
          <a:lstStyle/>
          <a:p>
            <a:pPr algn="l"/>
            <a:r>
              <a:rPr lang="sv-SE" sz="3600">
                <a:solidFill>
                  <a:schemeClr val="tx1"/>
                </a:solidFill>
              </a:rPr>
              <a:t>Förbered dig innan mötet</a:t>
            </a:r>
          </a:p>
        </p:txBody>
      </p:sp>
      <p:sp>
        <p:nvSpPr>
          <p:cNvPr id="2" name="Platshållare för text 1">
            <a:extLst>
              <a:ext uri="{FF2B5EF4-FFF2-40B4-BE49-F238E27FC236}">
                <a16:creationId xmlns:a16="http://schemas.microsoft.com/office/drawing/2014/main" id="{203E2CBF-E27A-832D-7022-366B20DD7899}"/>
              </a:ext>
            </a:extLst>
          </p:cNvPr>
          <p:cNvSpPr>
            <a:spLocks noGrp="1"/>
          </p:cNvSpPr>
          <p:nvPr>
            <p:ph type="body" idx="1"/>
          </p:nvPr>
        </p:nvSpPr>
        <p:spPr>
          <a:xfrm>
            <a:off x="363310" y="1105201"/>
            <a:ext cx="10449069" cy="4978358"/>
          </a:xfrm>
        </p:spPr>
        <p:txBody>
          <a:bodyPr anchor="t"/>
          <a:lstStyle/>
          <a:p>
            <a:r>
              <a:rPr lang="sv-SE" sz="2000"/>
              <a:t>För att presentationen ska landa väl krävs ett förarbete. Du bör innan presentationen skapa dig en bild av organisationens inköp och utveckla ett beslutsunderlag. Stöd finns på </a:t>
            </a:r>
            <a:r>
              <a:rPr lang="sv-SE" sz="2000">
                <a:hlinkClick r:id="rId3">
                  <a:extLst>
                    <a:ext uri="{A12FA001-AC4F-418D-AE19-62706E023703}">
                      <ahyp:hlinkClr xmlns:ahyp="http://schemas.microsoft.com/office/drawing/2018/hyperlinkcolor" val="tx"/>
                    </a:ext>
                  </a:extLst>
                </a:hlinkClick>
              </a:rPr>
              <a:t>upphandlingsmyndigheten.se</a:t>
            </a:r>
            <a:r>
              <a:rPr lang="sv-SE" sz="2000"/>
              <a:t>.</a:t>
            </a:r>
            <a:endParaRPr lang="sv-SE" sz="2000">
              <a:highlight>
                <a:srgbClr val="FFFF00"/>
              </a:highlight>
            </a:endParaRPr>
          </a:p>
          <a:p>
            <a:pPr marL="457200" indent="-457200">
              <a:spcAft>
                <a:spcPts val="1200"/>
              </a:spcAft>
              <a:buFont typeface="+mj-lt"/>
              <a:buAutoNum type="arabicPeriod"/>
            </a:pPr>
            <a:r>
              <a:rPr lang="sv-SE" sz="2000">
                <a:latin typeface="Corbel"/>
              </a:rPr>
              <a:t>Gör, eller uppdatera, en </a:t>
            </a:r>
            <a:r>
              <a:rPr lang="sv-SE" sz="2000">
                <a:latin typeface="Corbel"/>
                <a:hlinkClick r:id="rId4">
                  <a:extLst>
                    <a:ext uri="{A12FA001-AC4F-418D-AE19-62706E023703}">
                      <ahyp:hlinkClr xmlns:ahyp="http://schemas.microsoft.com/office/drawing/2018/hyperlinkcolor" val="tx"/>
                    </a:ext>
                  </a:extLst>
                </a:hlinkClick>
              </a:rPr>
              <a:t>spendanalys</a:t>
            </a:r>
            <a:r>
              <a:rPr lang="sv-SE" sz="2000">
                <a:latin typeface="Corbel"/>
              </a:rPr>
              <a:t>.</a:t>
            </a:r>
            <a:endParaRPr lang="sv-SE" sz="2000"/>
          </a:p>
          <a:p>
            <a:pPr marL="457200" indent="-457200">
              <a:spcAft>
                <a:spcPts val="1200"/>
              </a:spcAft>
              <a:buFont typeface="+mj-lt"/>
              <a:buAutoNum type="arabicPeriod"/>
            </a:pPr>
            <a:r>
              <a:rPr lang="sv-SE" sz="2000">
                <a:latin typeface="Corbel"/>
              </a:rPr>
              <a:t>Ta fram en första version av ett </a:t>
            </a:r>
            <a:r>
              <a:rPr lang="sv-SE" sz="2000">
                <a:latin typeface="Corbel"/>
                <a:hlinkClick r:id="rId5">
                  <a:extLst>
                    <a:ext uri="{A12FA001-AC4F-418D-AE19-62706E023703}">
                      <ahyp:hlinkClr xmlns:ahyp="http://schemas.microsoft.com/office/drawing/2018/hyperlinkcolor" val="tx"/>
                    </a:ext>
                  </a:extLst>
                </a:hlinkClick>
              </a:rPr>
              <a:t>kategoriträd</a:t>
            </a:r>
            <a:r>
              <a:rPr lang="sv-SE" sz="2000">
                <a:latin typeface="Corbel"/>
              </a:rPr>
              <a:t>.</a:t>
            </a:r>
            <a:endParaRPr lang="sv-SE" sz="2000"/>
          </a:p>
          <a:p>
            <a:pPr marL="457200" indent="-457200">
              <a:spcAft>
                <a:spcPts val="1200"/>
              </a:spcAft>
              <a:buFont typeface="+mj-lt"/>
              <a:buAutoNum type="arabicPeriod"/>
            </a:pPr>
            <a:r>
              <a:rPr lang="sv-SE" sz="2000">
                <a:latin typeface="Corbel"/>
              </a:rPr>
              <a:t>Förstå verksamhetens behov, möjligheter och utmaningar genom att prata med verksamhetscheferna.</a:t>
            </a:r>
            <a:endParaRPr lang="sv-SE" sz="2000"/>
          </a:p>
          <a:p>
            <a:pPr marL="457200" indent="-457200">
              <a:spcAft>
                <a:spcPts val="1200"/>
              </a:spcAft>
              <a:buFont typeface="+mj-lt"/>
              <a:buAutoNum type="arabicPeriod"/>
            </a:pPr>
            <a:r>
              <a:rPr lang="sv-SE" sz="2000">
                <a:latin typeface="Corbel"/>
              </a:rPr>
              <a:t>Välj ut 3–5 inköpskategorier. Utgå exempelvis från områden med stor ekonomisk påverkan (</a:t>
            </a:r>
            <a:r>
              <a:rPr lang="sv-SE" sz="2000" err="1">
                <a:latin typeface="Corbel"/>
              </a:rPr>
              <a:t>spend</a:t>
            </a:r>
            <a:r>
              <a:rPr lang="sv-SE" sz="2000">
                <a:latin typeface="Corbel"/>
              </a:rPr>
              <a:t>), många leverantörer/avtal eller där det redan finns ett intresse att utveckla inköpsarbetet.</a:t>
            </a:r>
          </a:p>
          <a:p>
            <a:pPr marL="457200" indent="-457200">
              <a:spcAft>
                <a:spcPts val="1200"/>
              </a:spcAft>
              <a:buFont typeface="+mj-lt"/>
              <a:buAutoNum type="arabicPeriod"/>
            </a:pPr>
            <a:r>
              <a:rPr lang="sv-SE" sz="2000">
                <a:latin typeface="Corbel"/>
              </a:rPr>
              <a:t>Skapa en tydlig bild av organisationens inköp, mål, strategier och aktuella utmaningar utifrån </a:t>
            </a:r>
            <a:r>
              <a:rPr lang="sv-SE" sz="2000" err="1">
                <a:latin typeface="Corbel"/>
              </a:rPr>
              <a:t>spendanalysen</a:t>
            </a:r>
            <a:r>
              <a:rPr lang="sv-SE" sz="2000">
                <a:latin typeface="Corbel"/>
              </a:rPr>
              <a:t> och de interna dialogerna.</a:t>
            </a:r>
            <a:endParaRPr lang="sv-SE" sz="2000"/>
          </a:p>
          <a:p>
            <a:pPr marL="457200" indent="-457200">
              <a:spcAft>
                <a:spcPts val="1200"/>
              </a:spcAft>
              <a:buFont typeface="+mj-lt"/>
              <a:buAutoNum type="arabicPeriod"/>
            </a:pPr>
            <a:r>
              <a:rPr lang="sv-SE" sz="2000">
                <a:latin typeface="Corbel"/>
              </a:rPr>
              <a:t>Förbered en första prioritering av inköpskategorier.</a:t>
            </a:r>
            <a:endParaRPr lang="sv-SE" sz="2000"/>
          </a:p>
          <a:p>
            <a:pPr marL="457200" indent="-457200">
              <a:spcAft>
                <a:spcPts val="1200"/>
              </a:spcAft>
              <a:buFont typeface="+mj-lt"/>
              <a:buAutoNum type="arabicPeriod"/>
            </a:pPr>
            <a:r>
              <a:rPr lang="sv-SE" sz="2000">
                <a:latin typeface="Corbel"/>
              </a:rPr>
              <a:t>Bedöm vilka resurser som krävs för arbetet med de prioriterade kategorierna.</a:t>
            </a:r>
            <a:endParaRPr lang="sv-SE" sz="2000"/>
          </a:p>
        </p:txBody>
      </p:sp>
    </p:spTree>
    <p:extLst>
      <p:ext uri="{BB962C8B-B14F-4D97-AF65-F5344CB8AC3E}">
        <p14:creationId xmlns:p14="http://schemas.microsoft.com/office/powerpoint/2010/main" val="2357168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5F0EE-6ECF-60B7-30AD-A0692508B960}"/>
            </a:ext>
          </a:extLst>
        </p:cNvPr>
        <p:cNvGrpSpPr/>
        <p:nvPr/>
      </p:nvGrpSpPr>
      <p:grpSpPr>
        <a:xfrm>
          <a:off x="0" y="0"/>
          <a:ext cx="0" cy="0"/>
          <a:chOff x="0" y="0"/>
          <a:chExt cx="0" cy="0"/>
        </a:xfrm>
      </p:grpSpPr>
      <p:pic>
        <p:nvPicPr>
          <p:cNvPr id="4" name="Bildobjekt 3">
            <a:extLst>
              <a:ext uri="{FF2B5EF4-FFF2-40B4-BE49-F238E27FC236}">
                <a16:creationId xmlns:a16="http://schemas.microsoft.com/office/drawing/2014/main" id="{3031F5C3-32B5-EA3A-0527-853F872E609F}"/>
              </a:ext>
              <a:ext uri="{C183D7F6-B498-43B3-948B-1728B52AA6E4}">
                <adec:decorative xmlns:adec="http://schemas.microsoft.com/office/drawing/2017/decorative" val="1"/>
              </a:ext>
            </a:extLst>
          </p:cNvPr>
          <p:cNvPicPr>
            <a:picLocks noChangeAspect="1"/>
          </p:cNvPicPr>
          <p:nvPr/>
        </p:nvPicPr>
        <p:blipFill>
          <a:blip r:embed="rId3" cstate="screen">
            <a:duotone>
              <a:schemeClr val="accent4">
                <a:shade val="45000"/>
                <a:satMod val="135000"/>
              </a:schemeClr>
              <a:prstClr val="white"/>
            </a:duotone>
            <a:alphaModFix/>
            <a:extLst>
              <a:ext uri="{BEBA8EAE-BF5A-486C-A8C5-ECC9F3942E4B}">
                <a14:imgProps xmlns:a14="http://schemas.microsoft.com/office/drawing/2010/main">
                  <a14:imgLayer r:embed="rId4">
                    <a14:imgEffect>
                      <a14:brightnessContrast bright="-53000" contrast="40000"/>
                    </a14:imgEffect>
                  </a14:imgLayer>
                </a14:imgProps>
              </a:ext>
              <a:ext uri="{28A0092B-C50C-407E-A947-70E740481C1C}">
                <a14:useLocalDpi xmlns:a14="http://schemas.microsoft.com/office/drawing/2010/main"/>
              </a:ext>
            </a:extLst>
          </a:blip>
          <a:srcRect/>
          <a:stretch>
            <a:fillRect/>
          </a:stretch>
        </p:blipFill>
        <p:spPr>
          <a:xfrm>
            <a:off x="11235" y="0"/>
            <a:ext cx="12180765" cy="6858000"/>
          </a:xfrm>
          <a:prstGeom prst="rect">
            <a:avLst/>
          </a:prstGeom>
        </p:spPr>
      </p:pic>
      <p:sp>
        <p:nvSpPr>
          <p:cNvPr id="8" name="Rubrik 3">
            <a:extLst>
              <a:ext uri="{FF2B5EF4-FFF2-40B4-BE49-F238E27FC236}">
                <a16:creationId xmlns:a16="http://schemas.microsoft.com/office/drawing/2014/main" id="{B2EDA845-D6CA-8DFD-1F59-86D3FB5CDD89}"/>
              </a:ext>
            </a:extLst>
          </p:cNvPr>
          <p:cNvSpPr txBox="1">
            <a:spLocks noGrp="1"/>
          </p:cNvSpPr>
          <p:nvPr>
            <p:ph type="title" idx="4294967295"/>
          </p:nvPr>
        </p:nvSpPr>
        <p:spPr>
          <a:xfrm>
            <a:off x="1332767" y="2383632"/>
            <a:ext cx="9861550" cy="76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chemeClr val="bg1"/>
                </a:solidFill>
                <a:latin typeface="Corbel" panose="020B0503020204020204" pitchFamily="34" charset="0"/>
                <a:ea typeface="+mj-ea"/>
                <a:cs typeface="+mj-cs"/>
              </a:defRPr>
            </a:lvl1pPr>
          </a:lstStyle>
          <a:p>
            <a:pPr algn="ctr"/>
            <a:r>
              <a:rPr lang="sv-SE"/>
              <a:t>Från traditionellt inköp </a:t>
            </a:r>
            <a:br>
              <a:rPr lang="sv-SE"/>
            </a:br>
            <a:r>
              <a:rPr lang="sv-SE"/>
              <a:t>till kategoribaserat och </a:t>
            </a:r>
            <a:br>
              <a:rPr lang="sv-SE"/>
            </a:br>
            <a:r>
              <a:rPr lang="sv-SE"/>
              <a:t>tvärfunktionellt arbetssätt </a:t>
            </a:r>
          </a:p>
        </p:txBody>
      </p:sp>
      <p:sp>
        <p:nvSpPr>
          <p:cNvPr id="7" name="Platshållare för sidfot 6">
            <a:extLst>
              <a:ext uri="{FF2B5EF4-FFF2-40B4-BE49-F238E27FC236}">
                <a16:creationId xmlns:a16="http://schemas.microsoft.com/office/drawing/2014/main" id="{F67EAD71-848D-1C19-769C-135BB9427BD9}"/>
              </a:ext>
            </a:extLst>
          </p:cNvPr>
          <p:cNvSpPr>
            <a:spLocks noGrp="1"/>
          </p:cNvSpPr>
          <p:nvPr>
            <p:ph type="ftr" sz="quarter" idx="3"/>
          </p:nvPr>
        </p:nvSpPr>
        <p:spPr>
          <a:xfrm>
            <a:off x="7866000" y="6291263"/>
            <a:ext cx="4114800" cy="365125"/>
          </a:xfrm>
        </p:spPr>
        <p:txBody>
          <a:bodyPr/>
          <a:lstStyle/>
          <a:p>
            <a:r>
              <a:rPr lang="sv-SE"/>
              <a:t>Ledningsgrupp</a:t>
            </a:r>
          </a:p>
        </p:txBody>
      </p:sp>
      <p:sp>
        <p:nvSpPr>
          <p:cNvPr id="3" name="Platshållare för sidfot 2">
            <a:extLst>
              <a:ext uri="{FF2B5EF4-FFF2-40B4-BE49-F238E27FC236}">
                <a16:creationId xmlns:a16="http://schemas.microsoft.com/office/drawing/2014/main" id="{A0917DC4-A2FD-682C-E15F-F4F355810EF3}"/>
              </a:ext>
            </a:extLst>
          </p:cNvPr>
          <p:cNvSpPr txBox="1">
            <a:spLocks/>
          </p:cNvSpPr>
          <p:nvPr/>
        </p:nvSpPr>
        <p:spPr>
          <a:xfrm>
            <a:off x="7865425" y="6301875"/>
            <a:ext cx="4114800" cy="365125"/>
          </a:xfrm>
          <a:prstGeom prst="rect">
            <a:avLst/>
          </a:prstGeom>
        </p:spPr>
        <p:txBody>
          <a:bodyPr vert="horz" lIns="91440" tIns="45720" rIns="91440" bIns="45720" rtlCol="0" anchor="ctr"/>
          <a:lstStyle>
            <a:defPPr>
              <a:defRPr lang="sv-SE"/>
            </a:defPPr>
            <a:lvl1pPr marL="0" algn="r" defTabSz="914400" rtl="0" eaLnBrk="1" latinLnBrk="0" hangingPunct="1">
              <a:defRPr sz="1400" kern="1200">
                <a:solidFill>
                  <a:schemeClr val="accent4"/>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solidFill>
                  <a:schemeClr val="bg1"/>
                </a:solidFill>
              </a:rPr>
              <a:t>Ledningsgrupp</a:t>
            </a:r>
          </a:p>
        </p:txBody>
      </p:sp>
    </p:spTree>
    <p:extLst>
      <p:ext uri="{BB962C8B-B14F-4D97-AF65-F5344CB8AC3E}">
        <p14:creationId xmlns:p14="http://schemas.microsoft.com/office/powerpoint/2010/main" val="994250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395EB-890F-3466-F908-93B4B814A913}"/>
            </a:ext>
          </a:extLst>
        </p:cNvPr>
        <p:cNvGrpSpPr/>
        <p:nvPr/>
      </p:nvGrpSpPr>
      <p:grpSpPr>
        <a:xfrm>
          <a:off x="0" y="0"/>
          <a:ext cx="0" cy="0"/>
          <a:chOff x="0" y="0"/>
          <a:chExt cx="0" cy="0"/>
        </a:xfrm>
      </p:grpSpPr>
      <p:sp>
        <p:nvSpPr>
          <p:cNvPr id="15" name="Rubrik 14">
            <a:extLst>
              <a:ext uri="{FF2B5EF4-FFF2-40B4-BE49-F238E27FC236}">
                <a16:creationId xmlns:a16="http://schemas.microsoft.com/office/drawing/2014/main" id="{9D72E039-A195-ABD2-0305-A75369048C4A}"/>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sv-SE"/>
              <a:t>Skifte i arbetssätt</a:t>
            </a:r>
          </a:p>
        </p:txBody>
      </p:sp>
      <p:grpSp>
        <p:nvGrpSpPr>
          <p:cNvPr id="11" name="Grupp 10" descr="Traditionellt inköpsarbete">
            <a:extLst>
              <a:ext uri="{FF2B5EF4-FFF2-40B4-BE49-F238E27FC236}">
                <a16:creationId xmlns:a16="http://schemas.microsoft.com/office/drawing/2014/main" id="{24E3F44D-EDA3-DE01-642B-BB46D9286201}"/>
              </a:ext>
            </a:extLst>
          </p:cNvPr>
          <p:cNvGrpSpPr/>
          <p:nvPr/>
        </p:nvGrpSpPr>
        <p:grpSpPr>
          <a:xfrm>
            <a:off x="187324" y="203200"/>
            <a:ext cx="5527676" cy="6451600"/>
            <a:chOff x="187324" y="203200"/>
            <a:chExt cx="5527676" cy="6451600"/>
          </a:xfrm>
        </p:grpSpPr>
        <p:sp>
          <p:nvSpPr>
            <p:cNvPr id="9" name="Rektangel 8">
              <a:extLst>
                <a:ext uri="{FF2B5EF4-FFF2-40B4-BE49-F238E27FC236}">
                  <a16:creationId xmlns:a16="http://schemas.microsoft.com/office/drawing/2014/main" id="{C131EAEE-30A1-B6C2-3B09-A88F55B7529E}"/>
                </a:ext>
              </a:extLst>
            </p:cNvPr>
            <p:cNvSpPr/>
            <p:nvPr/>
          </p:nvSpPr>
          <p:spPr>
            <a:xfrm>
              <a:off x="187340" y="203200"/>
              <a:ext cx="5527660" cy="6451600"/>
            </a:xfrm>
            <a:prstGeom prst="rect">
              <a:avLst/>
            </a:prstGeom>
            <a:solidFill>
              <a:srgbClr val="F4F0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textruta 31">
              <a:extLst>
                <a:ext uri="{FF2B5EF4-FFF2-40B4-BE49-F238E27FC236}">
                  <a16:creationId xmlns:a16="http://schemas.microsoft.com/office/drawing/2014/main" id="{44FE73B4-BB2C-06B2-9B48-22A3C73440F7}"/>
                </a:ext>
              </a:extLst>
            </p:cNvPr>
            <p:cNvSpPr txBox="1"/>
            <p:nvPr/>
          </p:nvSpPr>
          <p:spPr>
            <a:xfrm>
              <a:off x="187324" y="541805"/>
              <a:ext cx="5527676" cy="523220"/>
            </a:xfrm>
            <a:prstGeom prst="rect">
              <a:avLst/>
            </a:prstGeom>
            <a:noFill/>
          </p:spPr>
          <p:txBody>
            <a:bodyPr wrap="square" rtlCol="0">
              <a:spAutoFit/>
            </a:bodyPr>
            <a:lstStyle/>
            <a:p>
              <a:pPr algn="ctr"/>
              <a:r>
                <a:rPr lang="sv-SE" sz="2800" b="1">
                  <a:solidFill>
                    <a:schemeClr val="accent4"/>
                  </a:solidFill>
                </a:rPr>
                <a:t>Traditionellt inköpsarbete</a:t>
              </a:r>
            </a:p>
          </p:txBody>
        </p:sp>
        <p:sp>
          <p:nvSpPr>
            <p:cNvPr id="41" name="textruta 40">
              <a:extLst>
                <a:ext uri="{FF2B5EF4-FFF2-40B4-BE49-F238E27FC236}">
                  <a16:creationId xmlns:a16="http://schemas.microsoft.com/office/drawing/2014/main" id="{983B1F1E-3479-4A93-1E92-922AE19DFC78}"/>
                </a:ext>
              </a:extLst>
            </p:cNvPr>
            <p:cNvSpPr txBox="1"/>
            <p:nvPr/>
          </p:nvSpPr>
          <p:spPr>
            <a:xfrm>
              <a:off x="904970" y="1004588"/>
              <a:ext cx="1971251" cy="369454"/>
            </a:xfrm>
            <a:prstGeom prst="rect">
              <a:avLst/>
            </a:prstGeom>
            <a:noFill/>
          </p:spPr>
          <p:txBody>
            <a:bodyPr wrap="square" rtlCol="0">
              <a:spAutoFit/>
            </a:bodyPr>
            <a:lstStyle/>
            <a:p>
              <a:r>
                <a:rPr lang="sv-SE">
                  <a:solidFill>
                    <a:schemeClr val="accent4"/>
                  </a:solidFill>
                </a:rPr>
                <a:t>Arbete i silos</a:t>
              </a:r>
            </a:p>
          </p:txBody>
        </p:sp>
        <p:pic>
          <p:nvPicPr>
            <p:cNvPr id="5" name="Bildobjekt 4">
              <a:extLst>
                <a:ext uri="{FF2B5EF4-FFF2-40B4-BE49-F238E27FC236}">
                  <a16:creationId xmlns:a16="http://schemas.microsoft.com/office/drawing/2014/main" id="{02338805-7680-F743-6BE9-C9CC9D8A77BF}"/>
                </a:ext>
              </a:extLst>
            </p:cNvPr>
            <p:cNvPicPr>
              <a:picLocks noChangeAspect="1"/>
            </p:cNvPicPr>
            <p:nvPr/>
          </p:nvPicPr>
          <p:blipFill>
            <a:blip r:embed="rId3"/>
            <a:stretch>
              <a:fillRect/>
            </a:stretch>
          </p:blipFill>
          <p:spPr>
            <a:xfrm>
              <a:off x="411634" y="1412752"/>
              <a:ext cx="5060119" cy="4858933"/>
            </a:xfrm>
            <a:prstGeom prst="rect">
              <a:avLst/>
            </a:prstGeom>
          </p:spPr>
        </p:pic>
      </p:grpSp>
      <p:grpSp>
        <p:nvGrpSpPr>
          <p:cNvPr id="14" name="Grupp 13" descr="Kategoribaserat arbete">
            <a:extLst>
              <a:ext uri="{FF2B5EF4-FFF2-40B4-BE49-F238E27FC236}">
                <a16:creationId xmlns:a16="http://schemas.microsoft.com/office/drawing/2014/main" id="{9EF23A83-0C23-11A4-BD57-BB25D8C0043C}"/>
              </a:ext>
            </a:extLst>
          </p:cNvPr>
          <p:cNvGrpSpPr/>
          <p:nvPr/>
        </p:nvGrpSpPr>
        <p:grpSpPr>
          <a:xfrm>
            <a:off x="5923434" y="203200"/>
            <a:ext cx="6056789" cy="6451600"/>
            <a:chOff x="5923434" y="203200"/>
            <a:chExt cx="6056789" cy="6451600"/>
          </a:xfrm>
        </p:grpSpPr>
        <p:sp>
          <p:nvSpPr>
            <p:cNvPr id="10" name="Rektangel 9">
              <a:extLst>
                <a:ext uri="{FF2B5EF4-FFF2-40B4-BE49-F238E27FC236}">
                  <a16:creationId xmlns:a16="http://schemas.microsoft.com/office/drawing/2014/main" id="{11F52F28-C3D8-5380-CE04-AF93D4EF7611}"/>
                </a:ext>
              </a:extLst>
            </p:cNvPr>
            <p:cNvSpPr/>
            <p:nvPr/>
          </p:nvSpPr>
          <p:spPr>
            <a:xfrm>
              <a:off x="5923434" y="203200"/>
              <a:ext cx="6056789" cy="6451600"/>
            </a:xfrm>
            <a:prstGeom prst="rect">
              <a:avLst/>
            </a:prstGeom>
            <a:solidFill>
              <a:srgbClr val="F4F0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textruta 12">
              <a:extLst>
                <a:ext uri="{FF2B5EF4-FFF2-40B4-BE49-F238E27FC236}">
                  <a16:creationId xmlns:a16="http://schemas.microsoft.com/office/drawing/2014/main" id="{42B62E2F-7596-769A-9E5A-92F19E9496F2}"/>
                </a:ext>
              </a:extLst>
            </p:cNvPr>
            <p:cNvSpPr txBox="1"/>
            <p:nvPr/>
          </p:nvSpPr>
          <p:spPr>
            <a:xfrm>
              <a:off x="5923434" y="459066"/>
              <a:ext cx="6056789" cy="523220"/>
            </a:xfrm>
            <a:prstGeom prst="rect">
              <a:avLst/>
            </a:prstGeom>
            <a:noFill/>
          </p:spPr>
          <p:txBody>
            <a:bodyPr wrap="square">
              <a:spAutoFit/>
            </a:bodyPr>
            <a:lstStyle/>
            <a:p>
              <a:pPr algn="ctr"/>
              <a:r>
                <a:rPr kumimoji="0" lang="sv-SE" sz="2800" b="1" i="0" u="none" strike="noStrike" kern="1200" cap="none" spc="0" normalizeH="0" baseline="0" noProof="0">
                  <a:ln>
                    <a:noFill/>
                  </a:ln>
                  <a:solidFill>
                    <a:srgbClr val="6B2879"/>
                  </a:solidFill>
                  <a:effectLst/>
                  <a:uLnTx/>
                  <a:uFillTx/>
                  <a:latin typeface="Corbel" panose="020B0503020204020204"/>
                  <a:ea typeface="+mj-ea"/>
                  <a:cs typeface="+mj-cs"/>
                </a:rPr>
                <a:t>Kategoribaserat arbete</a:t>
              </a:r>
              <a:endParaRPr lang="sv-SE"/>
            </a:p>
          </p:txBody>
        </p:sp>
        <p:sp>
          <p:nvSpPr>
            <p:cNvPr id="42" name="textruta 41">
              <a:extLst>
                <a:ext uri="{FF2B5EF4-FFF2-40B4-BE49-F238E27FC236}">
                  <a16:creationId xmlns:a16="http://schemas.microsoft.com/office/drawing/2014/main" id="{E9E4A467-1A7D-A73F-3D2A-F38488D5687B}"/>
                </a:ext>
              </a:extLst>
            </p:cNvPr>
            <p:cNvSpPr txBox="1"/>
            <p:nvPr/>
          </p:nvSpPr>
          <p:spPr>
            <a:xfrm>
              <a:off x="8865619" y="1004588"/>
              <a:ext cx="1948872" cy="369454"/>
            </a:xfrm>
            <a:prstGeom prst="rect">
              <a:avLst/>
            </a:prstGeom>
            <a:noFill/>
          </p:spPr>
          <p:txBody>
            <a:bodyPr wrap="square" rtlCol="0">
              <a:spAutoFit/>
            </a:bodyPr>
            <a:lstStyle/>
            <a:p>
              <a:pPr algn="r"/>
              <a:r>
                <a:rPr lang="sv-SE">
                  <a:solidFill>
                    <a:schemeClr val="accent1"/>
                  </a:solidFill>
                </a:rPr>
                <a:t>Arbete i grupp</a:t>
              </a:r>
            </a:p>
          </p:txBody>
        </p:sp>
        <p:pic>
          <p:nvPicPr>
            <p:cNvPr id="6" name="Bildobjekt 5">
              <a:extLst>
                <a:ext uri="{FF2B5EF4-FFF2-40B4-BE49-F238E27FC236}">
                  <a16:creationId xmlns:a16="http://schemas.microsoft.com/office/drawing/2014/main" id="{B144D870-7D35-21B8-B9D9-249690D1710D}"/>
                </a:ext>
              </a:extLst>
            </p:cNvPr>
            <p:cNvPicPr>
              <a:picLocks noChangeAspect="1"/>
            </p:cNvPicPr>
            <p:nvPr/>
          </p:nvPicPr>
          <p:blipFill>
            <a:blip r:embed="rId4"/>
            <a:stretch>
              <a:fillRect/>
            </a:stretch>
          </p:blipFill>
          <p:spPr>
            <a:xfrm>
              <a:off x="6498400" y="1527808"/>
              <a:ext cx="4871126" cy="4871126"/>
            </a:xfrm>
            <a:prstGeom prst="rect">
              <a:avLst/>
            </a:prstGeom>
          </p:spPr>
        </p:pic>
      </p:grpSp>
      <p:sp>
        <p:nvSpPr>
          <p:cNvPr id="4" name="Platshållare för sidfot 3">
            <a:extLst>
              <a:ext uri="{FF2B5EF4-FFF2-40B4-BE49-F238E27FC236}">
                <a16:creationId xmlns:a16="http://schemas.microsoft.com/office/drawing/2014/main" id="{7CA03D67-B368-3A51-292B-73F196D04029}"/>
              </a:ext>
            </a:extLst>
          </p:cNvPr>
          <p:cNvSpPr>
            <a:spLocks noGrp="1"/>
          </p:cNvSpPr>
          <p:nvPr>
            <p:ph type="ftr" sz="quarter" idx="3"/>
          </p:nvPr>
        </p:nvSpPr>
        <p:spPr/>
        <p:txBody>
          <a:bodyPr/>
          <a:lstStyle/>
          <a:p>
            <a:r>
              <a:rPr lang="sv-SE">
                <a:solidFill>
                  <a:schemeClr val="tx2"/>
                </a:solidFill>
              </a:rPr>
              <a:t>Ledningsgrupp</a:t>
            </a:r>
          </a:p>
        </p:txBody>
      </p:sp>
    </p:spTree>
    <p:extLst>
      <p:ext uri="{BB962C8B-B14F-4D97-AF65-F5344CB8AC3E}">
        <p14:creationId xmlns:p14="http://schemas.microsoft.com/office/powerpoint/2010/main" val="3419907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474968E-6AC2-0366-2327-207C5A30417A}"/>
              </a:ext>
              <a:ext uri="{C183D7F6-B498-43B3-948B-1728B52AA6E4}">
                <adec:decorative xmlns:adec="http://schemas.microsoft.com/office/drawing/2017/decorative" val="1"/>
              </a:ext>
            </a:extLst>
          </p:cNvPr>
          <p:cNvSpPr/>
          <p:nvPr/>
        </p:nvSpPr>
        <p:spPr>
          <a:xfrm>
            <a:off x="203200" y="203200"/>
            <a:ext cx="11785599" cy="6451600"/>
          </a:xfrm>
          <a:prstGeom prst="rect">
            <a:avLst/>
          </a:prstGeom>
          <a:solidFill>
            <a:schemeClr val="accent1">
              <a:alpha val="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sv-SE"/>
          </a:p>
        </p:txBody>
      </p:sp>
      <p:sp>
        <p:nvSpPr>
          <p:cNvPr id="7" name="Rubrik 6">
            <a:extLst>
              <a:ext uri="{FF2B5EF4-FFF2-40B4-BE49-F238E27FC236}">
                <a16:creationId xmlns:a16="http://schemas.microsoft.com/office/drawing/2014/main" id="{D2B8119D-49EE-A4AD-2577-8850616E4E42}"/>
              </a:ext>
            </a:extLst>
          </p:cNvPr>
          <p:cNvSpPr txBox="1">
            <a:spLocks noGrp="1"/>
          </p:cNvSpPr>
          <p:nvPr>
            <p:ph type="title" idx="4294967295"/>
          </p:nvPr>
        </p:nvSpPr>
        <p:spPr>
          <a:xfrm>
            <a:off x="1041400" y="1320800"/>
            <a:ext cx="4457700"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1" i="0" u="none" strike="noStrike" kern="1200" cap="none" spc="0" normalizeH="0" baseline="0" noProof="0">
                <a:ln>
                  <a:noFill/>
                </a:ln>
                <a:solidFill>
                  <a:schemeClr val="tx2"/>
                </a:solidFill>
                <a:effectLst/>
                <a:uLnTx/>
                <a:uFillTx/>
                <a:latin typeface="+mn-lt"/>
                <a:ea typeface="+mn-ea"/>
                <a:cs typeface="+mn-cs"/>
              </a:rPr>
              <a:t>Traditionellt inköpsarbete</a:t>
            </a:r>
          </a:p>
        </p:txBody>
      </p:sp>
      <p:sp>
        <p:nvSpPr>
          <p:cNvPr id="12" name="textruta 11">
            <a:extLst>
              <a:ext uri="{FF2B5EF4-FFF2-40B4-BE49-F238E27FC236}">
                <a16:creationId xmlns:a16="http://schemas.microsoft.com/office/drawing/2014/main" id="{2999A6B7-1385-A46C-55A6-098D2E93C79F}"/>
              </a:ext>
            </a:extLst>
          </p:cNvPr>
          <p:cNvSpPr txBox="1"/>
          <p:nvPr/>
        </p:nvSpPr>
        <p:spPr>
          <a:xfrm>
            <a:off x="1041399" y="1929260"/>
            <a:ext cx="4457701" cy="4401205"/>
          </a:xfrm>
          <a:prstGeom prst="rect">
            <a:avLst/>
          </a:prstGeom>
          <a:noFill/>
        </p:spPr>
        <p:txBody>
          <a:bodyPr wrap="square" rtlCol="0">
            <a:spAutoFit/>
          </a:bodyPr>
          <a:lstStyle/>
          <a:p>
            <a:pPr marL="285750" indent="-285750">
              <a:spcBef>
                <a:spcPts val="1200"/>
              </a:spcBef>
              <a:buClr>
                <a:schemeClr val="tx2"/>
              </a:buClr>
              <a:buFont typeface="Arial" panose="020B0604020202020204" pitchFamily="34" charset="0"/>
              <a:buChar char="•"/>
            </a:pPr>
            <a:r>
              <a:rPr lang="sv-SE" sz="2400"/>
              <a:t>Reaktivt – hanterar behov när de uppstår.</a:t>
            </a:r>
          </a:p>
          <a:p>
            <a:pPr marL="285750" indent="-285750">
              <a:spcBef>
                <a:spcPts val="1200"/>
              </a:spcBef>
              <a:buClr>
                <a:schemeClr val="tx2"/>
              </a:buClr>
              <a:buFont typeface="Arial" panose="020B0604020202020204" pitchFamily="34" charset="0"/>
              <a:buChar char="•"/>
            </a:pPr>
            <a:r>
              <a:rPr lang="sv-SE" sz="2400"/>
              <a:t>Arbetar i silos, med varierande kategorier från dag till dag.</a:t>
            </a:r>
          </a:p>
          <a:p>
            <a:pPr marL="285750" indent="-285750">
              <a:spcBef>
                <a:spcPts val="1200"/>
              </a:spcBef>
              <a:buClr>
                <a:schemeClr val="tx2"/>
              </a:buClr>
              <a:buFont typeface="Arial" panose="020B0604020202020204" pitchFamily="34" charset="0"/>
              <a:buChar char="•"/>
            </a:pPr>
            <a:r>
              <a:rPr lang="sv-SE" sz="2400"/>
              <a:t>Kort sikt, fokus på enskild upphandling.</a:t>
            </a:r>
          </a:p>
          <a:p>
            <a:pPr marL="285750" indent="-285750">
              <a:spcBef>
                <a:spcPts val="1200"/>
              </a:spcBef>
              <a:buClr>
                <a:schemeClr val="tx2"/>
              </a:buClr>
              <a:buFont typeface="Arial" panose="020B0604020202020204" pitchFamily="34" charset="0"/>
              <a:buChar char="•"/>
            </a:pPr>
            <a:r>
              <a:rPr lang="sv-SE" sz="2400"/>
              <a:t>Begränsat lärande och kompetensutveckling.</a:t>
            </a:r>
          </a:p>
          <a:p>
            <a:pPr marL="285750" indent="-285750">
              <a:spcBef>
                <a:spcPts val="1200"/>
              </a:spcBef>
              <a:buClr>
                <a:schemeClr val="tx2"/>
              </a:buClr>
              <a:buFont typeface="Arial" panose="020B0604020202020204" pitchFamily="34" charset="0"/>
              <a:buChar char="•"/>
            </a:pPr>
            <a:r>
              <a:rPr lang="sv-SE" sz="2400"/>
              <a:t>Risk för bristande styrning och samordning.</a:t>
            </a:r>
            <a:endParaRPr lang="sv-SE"/>
          </a:p>
        </p:txBody>
      </p:sp>
      <p:pic>
        <p:nvPicPr>
          <p:cNvPr id="3" name="Bild 2" descr="Högerpil med hel fyllning">
            <a:extLst>
              <a:ext uri="{FF2B5EF4-FFF2-40B4-BE49-F238E27FC236}">
                <a16:creationId xmlns:a16="http://schemas.microsoft.com/office/drawing/2014/main" id="{D1FAD4F8-5740-814D-F5B2-873BC19CB1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6399" y="1706127"/>
            <a:ext cx="914400" cy="914400"/>
          </a:xfrm>
          <a:prstGeom prst="rect">
            <a:avLst/>
          </a:prstGeom>
        </p:spPr>
      </p:pic>
      <p:pic>
        <p:nvPicPr>
          <p:cNvPr id="5" name="Bild 4" descr="Högerpil med hel fyllning">
            <a:extLst>
              <a:ext uri="{FF2B5EF4-FFF2-40B4-BE49-F238E27FC236}">
                <a16:creationId xmlns:a16="http://schemas.microsoft.com/office/drawing/2014/main" id="{7838091D-0135-3634-D000-A6AE2581D5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6399" y="2592247"/>
            <a:ext cx="914400" cy="914400"/>
          </a:xfrm>
          <a:prstGeom prst="rect">
            <a:avLst/>
          </a:prstGeom>
        </p:spPr>
      </p:pic>
      <p:pic>
        <p:nvPicPr>
          <p:cNvPr id="6" name="Bild 5" descr="Högerpil med hel fyllning">
            <a:extLst>
              <a:ext uri="{FF2B5EF4-FFF2-40B4-BE49-F238E27FC236}">
                <a16:creationId xmlns:a16="http://schemas.microsoft.com/office/drawing/2014/main" id="{4DDA12DC-3719-C038-90B5-CB61A78B7F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6399" y="3478368"/>
            <a:ext cx="914400" cy="914400"/>
          </a:xfrm>
          <a:prstGeom prst="rect">
            <a:avLst/>
          </a:prstGeom>
        </p:spPr>
      </p:pic>
      <p:pic>
        <p:nvPicPr>
          <p:cNvPr id="9" name="Bild 8" descr="Högerpil med hel fyllning">
            <a:extLst>
              <a:ext uri="{FF2B5EF4-FFF2-40B4-BE49-F238E27FC236}">
                <a16:creationId xmlns:a16="http://schemas.microsoft.com/office/drawing/2014/main" id="{413868B4-1798-3B54-8DF9-023B3DE4A1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6399" y="4367597"/>
            <a:ext cx="914400" cy="914400"/>
          </a:xfrm>
          <a:prstGeom prst="rect">
            <a:avLst/>
          </a:prstGeom>
        </p:spPr>
      </p:pic>
      <p:pic>
        <p:nvPicPr>
          <p:cNvPr id="10" name="Bild 9" descr="Högerpil med hel fyllning">
            <a:extLst>
              <a:ext uri="{FF2B5EF4-FFF2-40B4-BE49-F238E27FC236}">
                <a16:creationId xmlns:a16="http://schemas.microsoft.com/office/drawing/2014/main" id="{EE7F7FE1-F39D-0AD1-5513-2F4441BF7F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6399" y="5234869"/>
            <a:ext cx="914400" cy="914400"/>
          </a:xfrm>
          <a:prstGeom prst="rect">
            <a:avLst/>
          </a:prstGeom>
        </p:spPr>
      </p:pic>
      <p:sp>
        <p:nvSpPr>
          <p:cNvPr id="8" name="textruta 7">
            <a:extLst>
              <a:ext uri="{FF2B5EF4-FFF2-40B4-BE49-F238E27FC236}">
                <a16:creationId xmlns:a16="http://schemas.microsoft.com/office/drawing/2014/main" id="{D97D348E-CB49-B9A3-1FCB-EF1F7C976F17}"/>
              </a:ext>
            </a:extLst>
          </p:cNvPr>
          <p:cNvSpPr txBox="1"/>
          <p:nvPr/>
        </p:nvSpPr>
        <p:spPr>
          <a:xfrm>
            <a:off x="6692900" y="1320800"/>
            <a:ext cx="4457700" cy="523220"/>
          </a:xfrm>
          <a:prstGeom prst="rect">
            <a:avLst/>
          </a:prstGeom>
          <a:noFill/>
        </p:spPr>
        <p:txBody>
          <a:bodyPr wrap="square" rtlCol="0">
            <a:spAutoFit/>
          </a:bodyPr>
          <a:lstStyle/>
          <a:p>
            <a:r>
              <a:rPr lang="sv-SE" sz="2800" b="1">
                <a:solidFill>
                  <a:schemeClr val="tx2"/>
                </a:solidFill>
              </a:rPr>
              <a:t>Kategoribaserat arbetssätt</a:t>
            </a:r>
          </a:p>
        </p:txBody>
      </p:sp>
      <p:sp>
        <p:nvSpPr>
          <p:cNvPr id="13" name="textruta 12">
            <a:extLst>
              <a:ext uri="{FF2B5EF4-FFF2-40B4-BE49-F238E27FC236}">
                <a16:creationId xmlns:a16="http://schemas.microsoft.com/office/drawing/2014/main" id="{5F670AD1-E2C4-4295-A3B3-2C4EFBEB9534}"/>
              </a:ext>
            </a:extLst>
          </p:cNvPr>
          <p:cNvSpPr txBox="1"/>
          <p:nvPr/>
        </p:nvSpPr>
        <p:spPr>
          <a:xfrm>
            <a:off x="6540499" y="1929260"/>
            <a:ext cx="4737101" cy="4401205"/>
          </a:xfrm>
          <a:prstGeom prst="rect">
            <a:avLst/>
          </a:prstGeom>
          <a:noFill/>
        </p:spPr>
        <p:txBody>
          <a:bodyPr wrap="square" rtlCol="0">
            <a:spAutoFit/>
          </a:bodyPr>
          <a:lstStyle/>
          <a:p>
            <a:pPr marL="285750" indent="-285750">
              <a:spcBef>
                <a:spcPts val="1200"/>
              </a:spcBef>
              <a:buClr>
                <a:schemeClr val="tx2"/>
              </a:buClr>
              <a:buFont typeface="Arial" panose="020B0604020202020204" pitchFamily="34" charset="0"/>
              <a:buChar char="•"/>
            </a:pPr>
            <a:r>
              <a:rPr lang="sv-SE" sz="2400"/>
              <a:t>Proaktivt – planerar och analyserar i förväg.</a:t>
            </a:r>
          </a:p>
          <a:p>
            <a:pPr marL="285750" indent="-285750">
              <a:spcBef>
                <a:spcPts val="1200"/>
              </a:spcBef>
              <a:buClr>
                <a:schemeClr val="tx2"/>
              </a:buClr>
              <a:buFont typeface="Arial" panose="020B0604020202020204" pitchFamily="34" charset="0"/>
              <a:buChar char="•"/>
            </a:pPr>
            <a:r>
              <a:rPr lang="sv-SE" sz="2400"/>
              <a:t>Tvärfunktionella team fokuserar långsiktigt på en kategori.</a:t>
            </a:r>
          </a:p>
          <a:p>
            <a:pPr marL="285750" indent="-285750">
              <a:spcBef>
                <a:spcPts val="1200"/>
              </a:spcBef>
              <a:buClr>
                <a:schemeClr val="tx2"/>
              </a:buClr>
              <a:buFont typeface="Arial" panose="020B0604020202020204" pitchFamily="34" charset="0"/>
              <a:buChar char="•"/>
            </a:pPr>
            <a:r>
              <a:rPr lang="sv-SE" sz="2400"/>
              <a:t>Långsiktighet, strategi och helhetsperspektiv.</a:t>
            </a:r>
          </a:p>
          <a:p>
            <a:pPr marL="285750" indent="-285750">
              <a:spcBef>
                <a:spcPts val="1200"/>
              </a:spcBef>
              <a:buClr>
                <a:schemeClr val="tx2"/>
              </a:buClr>
              <a:buFont typeface="Arial" panose="020B0604020202020204" pitchFamily="34" charset="0"/>
              <a:buChar char="•"/>
            </a:pPr>
            <a:r>
              <a:rPr lang="sv-SE" sz="2400"/>
              <a:t>Kompetens och kapacitet </a:t>
            </a:r>
            <a:br>
              <a:rPr lang="sv-SE" sz="2400"/>
            </a:br>
            <a:r>
              <a:rPr lang="sv-SE" sz="2400"/>
              <a:t>byggs upp över tid.</a:t>
            </a:r>
          </a:p>
          <a:p>
            <a:pPr marL="285750" indent="-285750">
              <a:spcBef>
                <a:spcPts val="1200"/>
              </a:spcBef>
              <a:buClr>
                <a:schemeClr val="tx2"/>
              </a:buClr>
              <a:buFont typeface="Arial" panose="020B0604020202020204" pitchFamily="34" charset="0"/>
              <a:buChar char="•"/>
            </a:pPr>
            <a:r>
              <a:rPr lang="sv-SE" sz="2400"/>
              <a:t>Gemensam riktning, styrning </a:t>
            </a:r>
            <a:br>
              <a:rPr lang="sv-SE" sz="2400"/>
            </a:br>
            <a:r>
              <a:rPr lang="sv-SE" sz="2400"/>
              <a:t>och robust kapacitet.</a:t>
            </a:r>
            <a:endParaRPr lang="sv-SE"/>
          </a:p>
        </p:txBody>
      </p:sp>
      <p:sp>
        <p:nvSpPr>
          <p:cNvPr id="11" name="Platshållare för sidfot 10">
            <a:extLst>
              <a:ext uri="{FF2B5EF4-FFF2-40B4-BE49-F238E27FC236}">
                <a16:creationId xmlns:a16="http://schemas.microsoft.com/office/drawing/2014/main" id="{7BFA9D44-C37A-F5B9-688C-072C1E236595}"/>
              </a:ext>
            </a:extLst>
          </p:cNvPr>
          <p:cNvSpPr>
            <a:spLocks noGrp="1"/>
          </p:cNvSpPr>
          <p:nvPr>
            <p:ph type="ftr" sz="quarter" idx="3"/>
          </p:nvPr>
        </p:nvSpPr>
        <p:spPr/>
        <p:txBody>
          <a:bodyPr/>
          <a:lstStyle/>
          <a:p>
            <a:r>
              <a:rPr lang="sv-SE">
                <a:solidFill>
                  <a:schemeClr val="tx2"/>
                </a:solidFill>
              </a:rPr>
              <a:t>Ledningsgrupp</a:t>
            </a:r>
          </a:p>
        </p:txBody>
      </p:sp>
    </p:spTree>
    <p:extLst>
      <p:ext uri="{BB962C8B-B14F-4D97-AF65-F5344CB8AC3E}">
        <p14:creationId xmlns:p14="http://schemas.microsoft.com/office/powerpoint/2010/main" val="21650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xEl>
                                              <p:pRg st="4" end="4"/>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3">
                                            <p:txEl>
                                              <p:pRg st="4" end="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B93E9D8A-9906-FC3F-BBF1-D40C18511F24}"/>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sv-SE"/>
              <a:t>Ramverket för kategoristyrning</a:t>
            </a:r>
          </a:p>
        </p:txBody>
      </p:sp>
      <p:sp>
        <p:nvSpPr>
          <p:cNvPr id="2" name="Rektangel 1">
            <a:extLst>
              <a:ext uri="{FF2B5EF4-FFF2-40B4-BE49-F238E27FC236}">
                <a16:creationId xmlns:a16="http://schemas.microsoft.com/office/drawing/2014/main" id="{57152F23-2F97-F12C-7420-6414B5FC8B37}"/>
              </a:ext>
              <a:ext uri="{C183D7F6-B498-43B3-948B-1728B52AA6E4}">
                <adec:decorative xmlns:adec="http://schemas.microsoft.com/office/drawing/2017/decorative" val="1"/>
              </a:ext>
            </a:extLst>
          </p:cNvPr>
          <p:cNvSpPr/>
          <p:nvPr/>
        </p:nvSpPr>
        <p:spPr>
          <a:xfrm>
            <a:off x="203200" y="203200"/>
            <a:ext cx="11785599" cy="6451600"/>
          </a:xfrm>
          <a:prstGeom prst="rect">
            <a:avLst/>
          </a:prstGeom>
          <a:solidFill>
            <a:schemeClr val="accent1">
              <a:alpha val="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sv-SE"/>
          </a:p>
        </p:txBody>
      </p:sp>
      <p:sp>
        <p:nvSpPr>
          <p:cNvPr id="5" name="textruta 4">
            <a:extLst>
              <a:ext uri="{FF2B5EF4-FFF2-40B4-BE49-F238E27FC236}">
                <a16:creationId xmlns:a16="http://schemas.microsoft.com/office/drawing/2014/main" id="{25E60530-33E4-B140-7EA1-E1D2AA85726B}"/>
              </a:ext>
            </a:extLst>
          </p:cNvPr>
          <p:cNvSpPr txBox="1"/>
          <p:nvPr/>
        </p:nvSpPr>
        <p:spPr>
          <a:xfrm>
            <a:off x="978088" y="529149"/>
            <a:ext cx="9639112" cy="707886"/>
          </a:xfrm>
          <a:prstGeom prst="rect">
            <a:avLst/>
          </a:prstGeom>
          <a:noFill/>
        </p:spPr>
        <p:txBody>
          <a:bodyPr wrap="square" rtlCol="0">
            <a:spAutoFit/>
          </a:bodyPr>
          <a:lstStyle/>
          <a:p>
            <a:r>
              <a:rPr lang="sv-SE" sz="4000" b="1">
                <a:solidFill>
                  <a:schemeClr val="tx2"/>
                </a:solidFill>
              </a:rPr>
              <a:t>Ramverket för kategoristyrning</a:t>
            </a:r>
          </a:p>
        </p:txBody>
      </p:sp>
      <p:sp>
        <p:nvSpPr>
          <p:cNvPr id="9" name="textruta 8">
            <a:extLst>
              <a:ext uri="{FF2B5EF4-FFF2-40B4-BE49-F238E27FC236}">
                <a16:creationId xmlns:a16="http://schemas.microsoft.com/office/drawing/2014/main" id="{404C9C3A-6F54-EF43-8BEC-E5756A61B249}"/>
              </a:ext>
            </a:extLst>
          </p:cNvPr>
          <p:cNvSpPr txBox="1"/>
          <p:nvPr/>
        </p:nvSpPr>
        <p:spPr>
          <a:xfrm>
            <a:off x="2142160" y="2088346"/>
            <a:ext cx="2423979" cy="830997"/>
          </a:xfrm>
          <a:prstGeom prst="rect">
            <a:avLst/>
          </a:prstGeom>
          <a:noFill/>
        </p:spPr>
        <p:txBody>
          <a:bodyPr wrap="square" rtlCol="0">
            <a:spAutoFit/>
          </a:bodyPr>
          <a:lstStyle/>
          <a:p>
            <a:pPr algn="ctr"/>
            <a:r>
              <a:rPr lang="sv-SE" sz="2400">
                <a:solidFill>
                  <a:schemeClr val="tx2"/>
                </a:solidFill>
              </a:rPr>
              <a:t>Etablera kategoristyrning</a:t>
            </a:r>
          </a:p>
        </p:txBody>
      </p:sp>
      <p:pic>
        <p:nvPicPr>
          <p:cNvPr id="18" name="Bild 17" descr="Illustration Etablera kategoristyrning">
            <a:extLst>
              <a:ext uri="{FF2B5EF4-FFF2-40B4-BE49-F238E27FC236}">
                <a16:creationId xmlns:a16="http://schemas.microsoft.com/office/drawing/2014/main" id="{C282EC49-3F1E-F377-D2AE-3A51A9FC43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5509" y="3062875"/>
            <a:ext cx="3534871" cy="2941657"/>
          </a:xfrm>
          <a:prstGeom prst="rect">
            <a:avLst/>
          </a:prstGeom>
        </p:spPr>
      </p:pic>
      <p:sp>
        <p:nvSpPr>
          <p:cNvPr id="8" name="textruta 7">
            <a:extLst>
              <a:ext uri="{FF2B5EF4-FFF2-40B4-BE49-F238E27FC236}">
                <a16:creationId xmlns:a16="http://schemas.microsoft.com/office/drawing/2014/main" id="{7019D1BD-ABA9-DE1E-6D2C-673D2E131351}"/>
              </a:ext>
            </a:extLst>
          </p:cNvPr>
          <p:cNvSpPr txBox="1"/>
          <p:nvPr/>
        </p:nvSpPr>
        <p:spPr>
          <a:xfrm>
            <a:off x="5148204" y="1448766"/>
            <a:ext cx="4651830" cy="461665"/>
          </a:xfrm>
          <a:prstGeom prst="rect">
            <a:avLst/>
          </a:prstGeom>
          <a:noFill/>
        </p:spPr>
        <p:txBody>
          <a:bodyPr wrap="square" rtlCol="0">
            <a:spAutoFit/>
          </a:bodyPr>
          <a:lstStyle/>
          <a:p>
            <a:pPr algn="ctr"/>
            <a:r>
              <a:rPr lang="sv-SE" sz="2400">
                <a:solidFill>
                  <a:schemeClr val="tx2"/>
                </a:solidFill>
              </a:rPr>
              <a:t>Kategoristyrningsprocessen</a:t>
            </a:r>
            <a:endParaRPr lang="sv-SE" sz="1600">
              <a:solidFill>
                <a:schemeClr val="tx2"/>
              </a:solidFill>
            </a:endParaRPr>
          </a:p>
        </p:txBody>
      </p:sp>
      <p:sp>
        <p:nvSpPr>
          <p:cNvPr id="11" name="Flödesschema: Koppling 10">
            <a:extLst>
              <a:ext uri="{FF2B5EF4-FFF2-40B4-BE49-F238E27FC236}">
                <a16:creationId xmlns:a16="http://schemas.microsoft.com/office/drawing/2014/main" id="{5B34D71B-0581-921F-F2FB-77CA1DF00D68}"/>
              </a:ext>
              <a:ext uri="{C183D7F6-B498-43B3-948B-1728B52AA6E4}">
                <adec:decorative xmlns:adec="http://schemas.microsoft.com/office/drawing/2017/decorative" val="1"/>
              </a:ext>
            </a:extLst>
          </p:cNvPr>
          <p:cNvSpPr/>
          <p:nvPr/>
        </p:nvSpPr>
        <p:spPr>
          <a:xfrm>
            <a:off x="5148204" y="1951116"/>
            <a:ext cx="4651830" cy="4651830"/>
          </a:xfrm>
          <a:prstGeom prst="flowChartConnector">
            <a:avLst/>
          </a:prstGeom>
          <a:solidFill>
            <a:srgbClr val="E4D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descr="Illustration Kategoristyrningsprocessen">
            <a:extLst>
              <a:ext uri="{FF2B5EF4-FFF2-40B4-BE49-F238E27FC236}">
                <a16:creationId xmlns:a16="http://schemas.microsoft.com/office/drawing/2014/main" id="{50819F85-3295-B050-C234-12F593F008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10380" y="2361281"/>
            <a:ext cx="3927477" cy="3831499"/>
          </a:xfrm>
          <a:prstGeom prst="rect">
            <a:avLst/>
          </a:prstGeom>
        </p:spPr>
      </p:pic>
      <p:sp>
        <p:nvSpPr>
          <p:cNvPr id="10" name="Platshållare för sidfot 9">
            <a:extLst>
              <a:ext uri="{FF2B5EF4-FFF2-40B4-BE49-F238E27FC236}">
                <a16:creationId xmlns:a16="http://schemas.microsoft.com/office/drawing/2014/main" id="{B2CD2AE4-8B49-5B72-2DA6-1349B1C9E754}"/>
              </a:ext>
            </a:extLst>
          </p:cNvPr>
          <p:cNvSpPr>
            <a:spLocks noGrp="1"/>
          </p:cNvSpPr>
          <p:nvPr>
            <p:ph type="ftr" sz="quarter" idx="3"/>
          </p:nvPr>
        </p:nvSpPr>
        <p:spPr/>
        <p:txBody>
          <a:bodyPr/>
          <a:lstStyle/>
          <a:p>
            <a:r>
              <a:rPr lang="sv-SE">
                <a:solidFill>
                  <a:schemeClr val="tx2"/>
                </a:solidFill>
              </a:rPr>
              <a:t>Ledningsgrupp</a:t>
            </a:r>
          </a:p>
        </p:txBody>
      </p:sp>
    </p:spTree>
    <p:extLst>
      <p:ext uri="{BB962C8B-B14F-4D97-AF65-F5344CB8AC3E}">
        <p14:creationId xmlns:p14="http://schemas.microsoft.com/office/powerpoint/2010/main" val="1998448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5334049-5661-F48E-E13C-4B1A3400412B}"/>
              </a:ext>
            </a:extLst>
          </p:cNvPr>
          <p:cNvSpPr>
            <a:spLocks noGrp="1"/>
          </p:cNvSpPr>
          <p:nvPr>
            <p:ph type="title"/>
          </p:nvPr>
        </p:nvSpPr>
        <p:spPr/>
        <p:txBody>
          <a:bodyPr/>
          <a:lstStyle/>
          <a:p>
            <a:r>
              <a:rPr lang="sv-SE"/>
              <a:t>Etablera</a:t>
            </a:r>
          </a:p>
        </p:txBody>
      </p:sp>
      <p:sp>
        <p:nvSpPr>
          <p:cNvPr id="3" name="Platshållare för text 2">
            <a:extLst>
              <a:ext uri="{FF2B5EF4-FFF2-40B4-BE49-F238E27FC236}">
                <a16:creationId xmlns:a16="http://schemas.microsoft.com/office/drawing/2014/main" id="{6DABE090-52E0-6D11-0E6C-79451A4CB0F3}"/>
              </a:ext>
            </a:extLst>
          </p:cNvPr>
          <p:cNvSpPr>
            <a:spLocks noGrp="1"/>
          </p:cNvSpPr>
          <p:nvPr>
            <p:ph type="body" sz="quarter" idx="12"/>
          </p:nvPr>
        </p:nvSpPr>
        <p:spPr>
          <a:xfrm>
            <a:off x="839788" y="2034000"/>
            <a:ext cx="4787900" cy="3694339"/>
          </a:xfrm>
        </p:spPr>
        <p:txBody>
          <a:bodyPr vert="horz" lIns="91440" tIns="45720" rIns="91440" bIns="45720" rtlCol="0" anchor="t">
            <a:noAutofit/>
          </a:bodyPr>
          <a:lstStyle/>
          <a:p>
            <a:r>
              <a:rPr lang="sv-SE">
                <a:latin typeface="Corbel"/>
              </a:rPr>
              <a:t>Samla in spenddata och kategorisera inköp.</a:t>
            </a:r>
          </a:p>
          <a:p>
            <a:r>
              <a:rPr lang="sv-SE"/>
              <a:t>Identifiera och prioritera inköpskategorier. </a:t>
            </a:r>
          </a:p>
          <a:p>
            <a:r>
              <a:rPr lang="sv-SE"/>
              <a:t>Anpassa kategoribaserat arbete till organisationen.</a:t>
            </a:r>
          </a:p>
          <a:p>
            <a:r>
              <a:rPr lang="sv-SE"/>
              <a:t>Förankra med ledning.</a:t>
            </a:r>
          </a:p>
        </p:txBody>
      </p:sp>
      <p:sp>
        <p:nvSpPr>
          <p:cNvPr id="5" name="Platshållare för sidfot 4">
            <a:extLst>
              <a:ext uri="{FF2B5EF4-FFF2-40B4-BE49-F238E27FC236}">
                <a16:creationId xmlns:a16="http://schemas.microsoft.com/office/drawing/2014/main" id="{BDC4295B-D5F2-43C4-8FB3-F5749039FB03}"/>
              </a:ext>
            </a:extLst>
          </p:cNvPr>
          <p:cNvSpPr>
            <a:spLocks noGrp="1"/>
          </p:cNvSpPr>
          <p:nvPr>
            <p:ph type="ftr" sz="quarter" idx="11"/>
          </p:nvPr>
        </p:nvSpPr>
        <p:spPr/>
        <p:txBody>
          <a:bodyPr/>
          <a:lstStyle/>
          <a:p>
            <a:r>
              <a:rPr lang="sv-SE">
                <a:solidFill>
                  <a:schemeClr val="tx2"/>
                </a:solidFill>
              </a:rPr>
              <a:t>Ledningsgrupp</a:t>
            </a:r>
          </a:p>
        </p:txBody>
      </p:sp>
      <p:pic>
        <p:nvPicPr>
          <p:cNvPr id="4" name="Bild 3" descr="Illustration Etablera kategoristyrning">
            <a:extLst>
              <a:ext uri="{FF2B5EF4-FFF2-40B4-BE49-F238E27FC236}">
                <a16:creationId xmlns:a16="http://schemas.microsoft.com/office/drawing/2014/main" id="{344792B9-705E-CD6C-E7CA-930B0DE4BE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24787" y="1159040"/>
            <a:ext cx="5455438" cy="4539919"/>
          </a:xfrm>
          <a:prstGeom prst="rect">
            <a:avLst/>
          </a:prstGeom>
        </p:spPr>
      </p:pic>
    </p:spTree>
    <p:extLst>
      <p:ext uri="{BB962C8B-B14F-4D97-AF65-F5344CB8AC3E}">
        <p14:creationId xmlns:p14="http://schemas.microsoft.com/office/powerpoint/2010/main" val="1438194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E22C11-F4BF-1BEA-20E4-CF99FDB72E90}"/>
            </a:ext>
          </a:extLst>
        </p:cNvPr>
        <p:cNvGrpSpPr/>
        <p:nvPr/>
      </p:nvGrpSpPr>
      <p:grpSpPr>
        <a:xfrm>
          <a:off x="0" y="0"/>
          <a:ext cx="0" cy="0"/>
          <a:chOff x="0" y="0"/>
          <a:chExt cx="0" cy="0"/>
        </a:xfrm>
      </p:grpSpPr>
      <p:sp>
        <p:nvSpPr>
          <p:cNvPr id="11" name="Rubrik 10">
            <a:extLst>
              <a:ext uri="{FF2B5EF4-FFF2-40B4-BE49-F238E27FC236}">
                <a16:creationId xmlns:a16="http://schemas.microsoft.com/office/drawing/2014/main" id="{3872A359-97D9-F456-E8BF-A59DF0155426}"/>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sv-SE"/>
              <a:t>Kategoristyrningsprocessen</a:t>
            </a:r>
          </a:p>
        </p:txBody>
      </p:sp>
      <p:sp>
        <p:nvSpPr>
          <p:cNvPr id="7" name="Rektangel 6">
            <a:extLst>
              <a:ext uri="{FF2B5EF4-FFF2-40B4-BE49-F238E27FC236}">
                <a16:creationId xmlns:a16="http://schemas.microsoft.com/office/drawing/2014/main" id="{C5C99379-CD82-CCBC-568B-91453C016456}"/>
              </a:ext>
              <a:ext uri="{C183D7F6-B498-43B3-948B-1728B52AA6E4}">
                <adec:decorative xmlns:adec="http://schemas.microsoft.com/office/drawing/2017/decorative" val="1"/>
              </a:ext>
            </a:extLst>
          </p:cNvPr>
          <p:cNvSpPr/>
          <p:nvPr/>
        </p:nvSpPr>
        <p:spPr>
          <a:xfrm>
            <a:off x="203200" y="203200"/>
            <a:ext cx="11785599" cy="6451600"/>
          </a:xfrm>
          <a:prstGeom prst="rect">
            <a:avLst/>
          </a:prstGeom>
          <a:solidFill>
            <a:schemeClr val="accent1">
              <a:alpha val="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sv-SE"/>
          </a:p>
        </p:txBody>
      </p:sp>
      <p:sp>
        <p:nvSpPr>
          <p:cNvPr id="33" name="textruta 32">
            <a:extLst>
              <a:ext uri="{FF2B5EF4-FFF2-40B4-BE49-F238E27FC236}">
                <a16:creationId xmlns:a16="http://schemas.microsoft.com/office/drawing/2014/main" id="{B6234220-1521-0B9C-F136-0CEB6E017BEB}"/>
              </a:ext>
            </a:extLst>
          </p:cNvPr>
          <p:cNvSpPr txBox="1"/>
          <p:nvPr/>
        </p:nvSpPr>
        <p:spPr>
          <a:xfrm>
            <a:off x="978088" y="529149"/>
            <a:ext cx="6832412" cy="707886"/>
          </a:xfrm>
          <a:prstGeom prst="rect">
            <a:avLst/>
          </a:prstGeom>
          <a:noFill/>
        </p:spPr>
        <p:txBody>
          <a:bodyPr wrap="square" rtlCol="0">
            <a:spAutoFit/>
          </a:bodyPr>
          <a:lstStyle/>
          <a:p>
            <a:r>
              <a:rPr lang="sv-SE" sz="4000" b="1">
                <a:solidFill>
                  <a:schemeClr val="tx2"/>
                </a:solidFill>
              </a:rPr>
              <a:t>Kategoristyrningsprocessen</a:t>
            </a:r>
          </a:p>
        </p:txBody>
      </p:sp>
      <p:sp>
        <p:nvSpPr>
          <p:cNvPr id="4" name="Rektangel 3">
            <a:extLst>
              <a:ext uri="{FF2B5EF4-FFF2-40B4-BE49-F238E27FC236}">
                <a16:creationId xmlns:a16="http://schemas.microsoft.com/office/drawing/2014/main" id="{B141E006-855B-4FFC-0E17-A990C9DC4E81}"/>
              </a:ext>
              <a:ext uri="{C183D7F6-B498-43B3-948B-1728B52AA6E4}">
                <adec:decorative xmlns:adec="http://schemas.microsoft.com/office/drawing/2017/decorative" val="1"/>
              </a:ext>
            </a:extLst>
          </p:cNvPr>
          <p:cNvSpPr/>
          <p:nvPr/>
        </p:nvSpPr>
        <p:spPr>
          <a:xfrm>
            <a:off x="3368233" y="1411821"/>
            <a:ext cx="8032009" cy="3160179"/>
          </a:xfrm>
          <a:prstGeom prst="rect">
            <a:avLst/>
          </a:prstGeom>
          <a:solidFill>
            <a:srgbClr val="E4D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Flödesschema: Koppling 1">
            <a:extLst>
              <a:ext uri="{FF2B5EF4-FFF2-40B4-BE49-F238E27FC236}">
                <a16:creationId xmlns:a16="http://schemas.microsoft.com/office/drawing/2014/main" id="{DF78AC1C-4841-A3C7-C162-767D98C7D8E3}"/>
              </a:ext>
              <a:ext uri="{C183D7F6-B498-43B3-948B-1728B52AA6E4}">
                <adec:decorative xmlns:adec="http://schemas.microsoft.com/office/drawing/2017/decorative" val="1"/>
              </a:ext>
            </a:extLst>
          </p:cNvPr>
          <p:cNvSpPr/>
          <p:nvPr/>
        </p:nvSpPr>
        <p:spPr>
          <a:xfrm>
            <a:off x="626534" y="1411821"/>
            <a:ext cx="5333244" cy="5168019"/>
          </a:xfrm>
          <a:prstGeom prst="flowChartConnector">
            <a:avLst/>
          </a:prstGeom>
          <a:solidFill>
            <a:srgbClr val="E4D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descr="Illustration Kategoristyrningsprocessen">
            <a:extLst>
              <a:ext uri="{FF2B5EF4-FFF2-40B4-BE49-F238E27FC236}">
                <a16:creationId xmlns:a16="http://schemas.microsoft.com/office/drawing/2014/main" id="{865B7B8B-35A1-C2C6-E085-BA53CCF2BC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1428" y="1691518"/>
            <a:ext cx="4741204" cy="4625340"/>
          </a:xfrm>
          <a:prstGeom prst="rect">
            <a:avLst/>
          </a:prstGeom>
        </p:spPr>
      </p:pic>
      <p:sp>
        <p:nvSpPr>
          <p:cNvPr id="6" name="textruta 5">
            <a:extLst>
              <a:ext uri="{FF2B5EF4-FFF2-40B4-BE49-F238E27FC236}">
                <a16:creationId xmlns:a16="http://schemas.microsoft.com/office/drawing/2014/main" id="{D28FA6E1-1999-77FE-0E2E-092AD9E4A343}"/>
              </a:ext>
            </a:extLst>
          </p:cNvPr>
          <p:cNvSpPr txBox="1"/>
          <p:nvPr/>
        </p:nvSpPr>
        <p:spPr>
          <a:xfrm>
            <a:off x="5869046" y="1609820"/>
            <a:ext cx="4651830" cy="461665"/>
          </a:xfrm>
          <a:prstGeom prst="rect">
            <a:avLst/>
          </a:prstGeom>
          <a:noFill/>
        </p:spPr>
        <p:txBody>
          <a:bodyPr wrap="square" rtlCol="0">
            <a:spAutoFit/>
          </a:bodyPr>
          <a:lstStyle/>
          <a:p>
            <a:pPr algn="ctr"/>
            <a:r>
              <a:rPr lang="sv-SE" sz="2400" b="1">
                <a:solidFill>
                  <a:schemeClr val="tx2"/>
                </a:solidFill>
              </a:rPr>
              <a:t>Leda och styra kategoriarbete</a:t>
            </a:r>
            <a:endParaRPr lang="sv-SE" sz="1600" b="1">
              <a:solidFill>
                <a:schemeClr val="tx2"/>
              </a:solidFill>
            </a:endParaRPr>
          </a:p>
        </p:txBody>
      </p:sp>
      <p:sp>
        <p:nvSpPr>
          <p:cNvPr id="32" name="textruta 31">
            <a:extLst>
              <a:ext uri="{FF2B5EF4-FFF2-40B4-BE49-F238E27FC236}">
                <a16:creationId xmlns:a16="http://schemas.microsoft.com/office/drawing/2014/main" id="{1A5A5AE2-15C8-9C29-E323-C6F52DF66C96}"/>
              </a:ext>
            </a:extLst>
          </p:cNvPr>
          <p:cNvSpPr txBox="1"/>
          <p:nvPr/>
        </p:nvSpPr>
        <p:spPr>
          <a:xfrm>
            <a:off x="6145572" y="2086154"/>
            <a:ext cx="4827855" cy="2616101"/>
          </a:xfrm>
          <a:prstGeom prst="rect">
            <a:avLst/>
          </a:prstGeom>
          <a:noFill/>
        </p:spPr>
        <p:txBody>
          <a:bodyPr wrap="square" rtlCol="0">
            <a:spAutoFit/>
          </a:bodyPr>
          <a:lstStyle/>
          <a:p>
            <a:pPr marL="342900" indent="-342900">
              <a:buClr>
                <a:schemeClr val="accent1"/>
              </a:buClr>
              <a:buFont typeface="Arial" panose="020B0604020202020204" pitchFamily="34" charset="0"/>
              <a:buChar char="•"/>
            </a:pPr>
            <a:r>
              <a:rPr lang="sv-SE" sz="2300">
                <a:solidFill>
                  <a:prstClr val="black"/>
                </a:solidFill>
              </a:rPr>
              <a:t>Kategoristrategier</a:t>
            </a:r>
          </a:p>
          <a:p>
            <a:pPr marL="342900" indent="-342900">
              <a:buClr>
                <a:schemeClr val="accent1"/>
              </a:buClr>
              <a:buFont typeface="Arial" panose="020B0604020202020204" pitchFamily="34" charset="0"/>
              <a:buChar char="•"/>
            </a:pPr>
            <a:r>
              <a:rPr lang="sv-SE" sz="2300">
                <a:solidFill>
                  <a:prstClr val="black"/>
                </a:solidFill>
              </a:rPr>
              <a:t>Prioritering och resurser</a:t>
            </a:r>
          </a:p>
          <a:p>
            <a:pPr marL="342900" indent="-342900">
              <a:buClr>
                <a:schemeClr val="accent1"/>
              </a:buClr>
              <a:buFont typeface="Arial" panose="020B0604020202020204" pitchFamily="34" charset="0"/>
              <a:buChar char="•"/>
            </a:pPr>
            <a:r>
              <a:rPr lang="sv-SE" sz="2300">
                <a:solidFill>
                  <a:prstClr val="black"/>
                </a:solidFill>
              </a:rPr>
              <a:t>Nya inköpskategorier</a:t>
            </a:r>
          </a:p>
          <a:p>
            <a:pPr marL="342900" indent="-342900">
              <a:buClr>
                <a:schemeClr val="accent1"/>
              </a:buClr>
              <a:buFont typeface="Arial" panose="020B0604020202020204" pitchFamily="34" charset="0"/>
              <a:buChar char="•"/>
            </a:pPr>
            <a:r>
              <a:rPr lang="sv-SE" sz="2300">
                <a:solidFill>
                  <a:prstClr val="black"/>
                </a:solidFill>
              </a:rPr>
              <a:t>Hinder och strategiska frågor</a:t>
            </a:r>
          </a:p>
          <a:p>
            <a:pPr marL="342900" indent="-342900">
              <a:buClr>
                <a:schemeClr val="accent1"/>
              </a:buClr>
              <a:buFont typeface="Arial" panose="020B0604020202020204" pitchFamily="34" charset="0"/>
              <a:buChar char="•"/>
            </a:pPr>
            <a:r>
              <a:rPr lang="sv-SE" sz="2300">
                <a:solidFill>
                  <a:prstClr val="black"/>
                </a:solidFill>
              </a:rPr>
              <a:t>Rapportering och kommunikation</a:t>
            </a:r>
          </a:p>
          <a:p>
            <a:pPr marL="342900" indent="-342900">
              <a:buClr>
                <a:schemeClr val="accent1"/>
              </a:buClr>
              <a:buFont typeface="Arial" panose="020B0604020202020204" pitchFamily="34" charset="0"/>
              <a:buChar char="•"/>
            </a:pPr>
            <a:r>
              <a:rPr lang="sv-SE" sz="2300">
                <a:solidFill>
                  <a:prstClr val="black"/>
                </a:solidFill>
              </a:rPr>
              <a:t>Analys och uppföljning</a:t>
            </a:r>
          </a:p>
          <a:p>
            <a:pPr marL="285750" indent="-285750">
              <a:buFont typeface="Arial" panose="020B0604020202020204" pitchFamily="34" charset="0"/>
              <a:buChar char="•"/>
            </a:pPr>
            <a:endParaRPr lang="sv-SE" sz="2300">
              <a:solidFill>
                <a:prstClr val="black"/>
              </a:solidFill>
              <a:latin typeface="EnzoOT-Medi" panose="02010604010101010104" pitchFamily="50" charset="0"/>
            </a:endParaRPr>
          </a:p>
        </p:txBody>
      </p:sp>
      <p:sp>
        <p:nvSpPr>
          <p:cNvPr id="10" name="Platshållare för sidfot 9">
            <a:extLst>
              <a:ext uri="{FF2B5EF4-FFF2-40B4-BE49-F238E27FC236}">
                <a16:creationId xmlns:a16="http://schemas.microsoft.com/office/drawing/2014/main" id="{CEBD882A-7B1E-A541-85AE-E6647FF17174}"/>
              </a:ext>
            </a:extLst>
          </p:cNvPr>
          <p:cNvSpPr>
            <a:spLocks noGrp="1"/>
          </p:cNvSpPr>
          <p:nvPr>
            <p:ph type="ftr" sz="quarter" idx="3"/>
          </p:nvPr>
        </p:nvSpPr>
        <p:spPr/>
        <p:txBody>
          <a:bodyPr/>
          <a:lstStyle/>
          <a:p>
            <a:r>
              <a:rPr lang="sv-SE">
                <a:solidFill>
                  <a:schemeClr val="tx2"/>
                </a:solidFill>
              </a:rPr>
              <a:t>Ledningsgrupp</a:t>
            </a:r>
          </a:p>
        </p:txBody>
      </p:sp>
    </p:spTree>
    <p:extLst>
      <p:ext uri="{BB962C8B-B14F-4D97-AF65-F5344CB8AC3E}">
        <p14:creationId xmlns:p14="http://schemas.microsoft.com/office/powerpoint/2010/main" val="1329693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54CE9-58D0-51DB-02B1-6418AD07BAD3}"/>
            </a:ext>
          </a:extLst>
        </p:cNvPr>
        <p:cNvGrpSpPr/>
        <p:nvPr/>
      </p:nvGrpSpPr>
      <p:grpSpPr>
        <a:xfrm>
          <a:off x="0" y="0"/>
          <a:ext cx="0" cy="0"/>
          <a:chOff x="0" y="0"/>
          <a:chExt cx="0" cy="0"/>
        </a:xfrm>
      </p:grpSpPr>
      <p:sp>
        <p:nvSpPr>
          <p:cNvPr id="11" name="Rubrik 10">
            <a:extLst>
              <a:ext uri="{FF2B5EF4-FFF2-40B4-BE49-F238E27FC236}">
                <a16:creationId xmlns:a16="http://schemas.microsoft.com/office/drawing/2014/main" id="{77231B37-416C-33B5-7AAB-D985579714D7}"/>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sv-SE"/>
              <a:t>Kategoristyrningsprocessen/Utföra kategoriarbete</a:t>
            </a:r>
          </a:p>
        </p:txBody>
      </p:sp>
      <p:sp>
        <p:nvSpPr>
          <p:cNvPr id="7" name="Rektangel 6">
            <a:extLst>
              <a:ext uri="{FF2B5EF4-FFF2-40B4-BE49-F238E27FC236}">
                <a16:creationId xmlns:a16="http://schemas.microsoft.com/office/drawing/2014/main" id="{1C3A8F61-E75C-8CEF-6FF8-425CBBCBF85E}"/>
              </a:ext>
              <a:ext uri="{C183D7F6-B498-43B3-948B-1728B52AA6E4}">
                <adec:decorative xmlns:adec="http://schemas.microsoft.com/office/drawing/2017/decorative" val="1"/>
              </a:ext>
            </a:extLst>
          </p:cNvPr>
          <p:cNvSpPr/>
          <p:nvPr/>
        </p:nvSpPr>
        <p:spPr>
          <a:xfrm>
            <a:off x="203200" y="203200"/>
            <a:ext cx="11785599" cy="6451600"/>
          </a:xfrm>
          <a:prstGeom prst="rect">
            <a:avLst/>
          </a:prstGeom>
          <a:solidFill>
            <a:schemeClr val="accent1">
              <a:alpha val="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sv-SE"/>
          </a:p>
        </p:txBody>
      </p:sp>
      <p:sp>
        <p:nvSpPr>
          <p:cNvPr id="33" name="textruta 32">
            <a:extLst>
              <a:ext uri="{FF2B5EF4-FFF2-40B4-BE49-F238E27FC236}">
                <a16:creationId xmlns:a16="http://schemas.microsoft.com/office/drawing/2014/main" id="{1D234659-07C6-BC00-7EB4-83C5B60F1435}"/>
              </a:ext>
            </a:extLst>
          </p:cNvPr>
          <p:cNvSpPr txBox="1"/>
          <p:nvPr/>
        </p:nvSpPr>
        <p:spPr>
          <a:xfrm>
            <a:off x="978088" y="529149"/>
            <a:ext cx="6832412" cy="707886"/>
          </a:xfrm>
          <a:prstGeom prst="rect">
            <a:avLst/>
          </a:prstGeom>
          <a:noFill/>
        </p:spPr>
        <p:txBody>
          <a:bodyPr wrap="square" rtlCol="0">
            <a:spAutoFit/>
          </a:bodyPr>
          <a:lstStyle/>
          <a:p>
            <a:r>
              <a:rPr lang="sv-SE" sz="4000" b="1">
                <a:solidFill>
                  <a:schemeClr val="tx2"/>
                </a:solidFill>
              </a:rPr>
              <a:t>Kategoristyrningsprocessen</a:t>
            </a:r>
          </a:p>
        </p:txBody>
      </p:sp>
      <p:sp>
        <p:nvSpPr>
          <p:cNvPr id="4" name="Rektangel 3">
            <a:extLst>
              <a:ext uri="{FF2B5EF4-FFF2-40B4-BE49-F238E27FC236}">
                <a16:creationId xmlns:a16="http://schemas.microsoft.com/office/drawing/2014/main" id="{04607485-CAE9-5A62-6670-7E7E88801552}"/>
              </a:ext>
              <a:ext uri="{C183D7F6-B498-43B3-948B-1728B52AA6E4}">
                <adec:decorative xmlns:adec="http://schemas.microsoft.com/office/drawing/2017/decorative" val="1"/>
              </a:ext>
            </a:extLst>
          </p:cNvPr>
          <p:cNvSpPr/>
          <p:nvPr/>
        </p:nvSpPr>
        <p:spPr>
          <a:xfrm>
            <a:off x="3368233" y="3558557"/>
            <a:ext cx="8032009" cy="3021283"/>
          </a:xfrm>
          <a:prstGeom prst="rect">
            <a:avLst/>
          </a:prstGeom>
          <a:solidFill>
            <a:srgbClr val="E4D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Flödesschema: Koppling 2">
            <a:extLst>
              <a:ext uri="{FF2B5EF4-FFF2-40B4-BE49-F238E27FC236}">
                <a16:creationId xmlns:a16="http://schemas.microsoft.com/office/drawing/2014/main" id="{2D4A5266-7421-89CE-7727-BA03D1402D57}"/>
              </a:ext>
              <a:ext uri="{C183D7F6-B498-43B3-948B-1728B52AA6E4}">
                <adec:decorative xmlns:adec="http://schemas.microsoft.com/office/drawing/2017/decorative" val="1"/>
              </a:ext>
            </a:extLst>
          </p:cNvPr>
          <p:cNvSpPr/>
          <p:nvPr/>
        </p:nvSpPr>
        <p:spPr>
          <a:xfrm>
            <a:off x="626534" y="1411821"/>
            <a:ext cx="5333244" cy="5168019"/>
          </a:xfrm>
          <a:prstGeom prst="flowChartConnector">
            <a:avLst/>
          </a:prstGeom>
          <a:solidFill>
            <a:srgbClr val="E4D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Bildobjekt 4" descr="Illustration Kategoristyrningsprocessen">
            <a:extLst>
              <a:ext uri="{FF2B5EF4-FFF2-40B4-BE49-F238E27FC236}">
                <a16:creationId xmlns:a16="http://schemas.microsoft.com/office/drawing/2014/main" id="{6929050B-AAC4-A9AA-9722-512258A05A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1428" y="1691518"/>
            <a:ext cx="4741204" cy="4625340"/>
          </a:xfrm>
          <a:prstGeom prst="rect">
            <a:avLst/>
          </a:prstGeom>
        </p:spPr>
      </p:pic>
      <p:sp>
        <p:nvSpPr>
          <p:cNvPr id="9" name="textruta 8">
            <a:extLst>
              <a:ext uri="{FF2B5EF4-FFF2-40B4-BE49-F238E27FC236}">
                <a16:creationId xmlns:a16="http://schemas.microsoft.com/office/drawing/2014/main" id="{2B15699A-9182-2430-BC91-DF240EB0EC0A}"/>
              </a:ext>
            </a:extLst>
          </p:cNvPr>
          <p:cNvSpPr txBox="1"/>
          <p:nvPr/>
        </p:nvSpPr>
        <p:spPr>
          <a:xfrm>
            <a:off x="6145572" y="3817686"/>
            <a:ext cx="3860825" cy="461665"/>
          </a:xfrm>
          <a:prstGeom prst="rect">
            <a:avLst/>
          </a:prstGeom>
          <a:noFill/>
        </p:spPr>
        <p:txBody>
          <a:bodyPr wrap="square" rtlCol="0">
            <a:spAutoFit/>
          </a:bodyPr>
          <a:lstStyle/>
          <a:p>
            <a:r>
              <a:rPr lang="sv-SE" sz="2400" b="1">
                <a:solidFill>
                  <a:schemeClr val="tx2"/>
                </a:solidFill>
              </a:rPr>
              <a:t>Utföra kategoriarbete</a:t>
            </a:r>
            <a:endParaRPr lang="sv-SE" sz="1600" b="1">
              <a:solidFill>
                <a:schemeClr val="tx2"/>
              </a:solidFill>
            </a:endParaRPr>
          </a:p>
        </p:txBody>
      </p:sp>
      <p:sp>
        <p:nvSpPr>
          <p:cNvPr id="8" name="textruta 7">
            <a:extLst>
              <a:ext uri="{FF2B5EF4-FFF2-40B4-BE49-F238E27FC236}">
                <a16:creationId xmlns:a16="http://schemas.microsoft.com/office/drawing/2014/main" id="{2EC95F9B-436D-8323-AFB5-7A7A46D4B482}"/>
              </a:ext>
            </a:extLst>
          </p:cNvPr>
          <p:cNvSpPr txBox="1"/>
          <p:nvPr/>
        </p:nvSpPr>
        <p:spPr>
          <a:xfrm>
            <a:off x="6168624" y="4306530"/>
            <a:ext cx="4827855" cy="1862048"/>
          </a:xfrm>
          <a:prstGeom prst="rect">
            <a:avLst/>
          </a:prstGeom>
          <a:noFill/>
        </p:spPr>
        <p:txBody>
          <a:bodyPr wrap="square" rtlCol="0">
            <a:spAutoFit/>
          </a:bodyPr>
          <a:lstStyle/>
          <a:p>
            <a:pPr marL="457200" indent="-457200">
              <a:buClr>
                <a:schemeClr val="accent1"/>
              </a:buClr>
              <a:buFont typeface="+mj-lt"/>
              <a:buAutoNum type="arabicPeriod"/>
            </a:pPr>
            <a:r>
              <a:rPr lang="sv-SE" sz="2300">
                <a:solidFill>
                  <a:prstClr val="black"/>
                </a:solidFill>
              </a:rPr>
              <a:t>Inventering</a:t>
            </a:r>
          </a:p>
          <a:p>
            <a:pPr marL="457200" indent="-457200">
              <a:buClr>
                <a:schemeClr val="accent1"/>
              </a:buClr>
              <a:buFont typeface="+mj-lt"/>
              <a:buAutoNum type="arabicPeriod"/>
            </a:pPr>
            <a:r>
              <a:rPr lang="sv-SE" sz="2300">
                <a:solidFill>
                  <a:prstClr val="black"/>
                </a:solidFill>
              </a:rPr>
              <a:t>Insikter</a:t>
            </a:r>
          </a:p>
          <a:p>
            <a:pPr marL="457200" indent="-457200">
              <a:buClr>
                <a:schemeClr val="accent1"/>
              </a:buClr>
              <a:buFont typeface="+mj-lt"/>
              <a:buAutoNum type="arabicPeriod"/>
            </a:pPr>
            <a:r>
              <a:rPr lang="sv-SE" sz="2300">
                <a:solidFill>
                  <a:prstClr val="black"/>
                </a:solidFill>
              </a:rPr>
              <a:t>Innovation-förnyelse</a:t>
            </a:r>
          </a:p>
          <a:p>
            <a:pPr marL="457200" indent="-457200">
              <a:buClr>
                <a:schemeClr val="accent1"/>
              </a:buClr>
              <a:buFont typeface="+mj-lt"/>
              <a:buAutoNum type="arabicPeriod"/>
            </a:pPr>
            <a:r>
              <a:rPr lang="sv-SE" sz="2300">
                <a:solidFill>
                  <a:prstClr val="black"/>
                </a:solidFill>
              </a:rPr>
              <a:t>Implementeringar</a:t>
            </a:r>
          </a:p>
          <a:p>
            <a:pPr marL="457200" indent="-457200">
              <a:buClr>
                <a:schemeClr val="accent1"/>
              </a:buClr>
              <a:buFont typeface="+mj-lt"/>
              <a:buAutoNum type="arabicPeriod"/>
            </a:pPr>
            <a:r>
              <a:rPr lang="sv-SE" sz="2300">
                <a:solidFill>
                  <a:prstClr val="black"/>
                </a:solidFill>
              </a:rPr>
              <a:t>Förbättringar</a:t>
            </a:r>
          </a:p>
        </p:txBody>
      </p:sp>
    </p:spTree>
    <p:extLst>
      <p:ext uri="{BB962C8B-B14F-4D97-AF65-F5344CB8AC3E}">
        <p14:creationId xmlns:p14="http://schemas.microsoft.com/office/powerpoint/2010/main" val="548848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E127759-BA49-3670-1998-2113A99B3389}"/>
              </a:ext>
              <a:ext uri="{C183D7F6-B498-43B3-948B-1728B52AA6E4}">
                <adec:decorative xmlns:adec="http://schemas.microsoft.com/office/drawing/2017/decorative" val="1"/>
              </a:ext>
            </a:extLst>
          </p:cNvPr>
          <p:cNvSpPr/>
          <p:nvPr/>
        </p:nvSpPr>
        <p:spPr>
          <a:xfrm>
            <a:off x="203200" y="203200"/>
            <a:ext cx="11785599" cy="6451600"/>
          </a:xfrm>
          <a:prstGeom prst="rect">
            <a:avLst/>
          </a:prstGeom>
          <a:solidFill>
            <a:schemeClr val="accent1">
              <a:alpha val="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sv-SE"/>
          </a:p>
        </p:txBody>
      </p:sp>
      <p:sp>
        <p:nvSpPr>
          <p:cNvPr id="11" name="Rubrik 10">
            <a:extLst>
              <a:ext uri="{FF2B5EF4-FFF2-40B4-BE49-F238E27FC236}">
                <a16:creationId xmlns:a16="http://schemas.microsoft.com/office/drawing/2014/main" id="{A46E7F2C-B968-DA4E-14DF-DEA51BADFF79}"/>
              </a:ext>
            </a:extLst>
          </p:cNvPr>
          <p:cNvSpPr txBox="1">
            <a:spLocks noGrp="1"/>
          </p:cNvSpPr>
          <p:nvPr>
            <p:ph type="title" idx="4294967295"/>
          </p:nvPr>
        </p:nvSpPr>
        <p:spPr>
          <a:xfrm>
            <a:off x="978088" y="529149"/>
            <a:ext cx="9639112"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a:ln>
                  <a:noFill/>
                </a:ln>
                <a:solidFill>
                  <a:schemeClr val="tx2"/>
                </a:solidFill>
                <a:effectLst/>
                <a:uLnTx/>
                <a:uFillTx/>
                <a:latin typeface="+mn-lt"/>
                <a:ea typeface="+mn-ea"/>
                <a:cs typeface="+mn-cs"/>
              </a:rPr>
              <a:t>Modell över det offentliga inköpssystemet</a:t>
            </a:r>
          </a:p>
        </p:txBody>
      </p:sp>
      <p:pic>
        <p:nvPicPr>
          <p:cNvPr id="4" name="Bildobjekt 3" descr="Illustration modell över det offentliga inköpssystemet">
            <a:extLst>
              <a:ext uri="{FF2B5EF4-FFF2-40B4-BE49-F238E27FC236}">
                <a16:creationId xmlns:a16="http://schemas.microsoft.com/office/drawing/2014/main" id="{E13DE936-9EEA-FC79-5613-94AE1942C7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088" y="1524798"/>
            <a:ext cx="5117912" cy="4881701"/>
          </a:xfrm>
          <a:prstGeom prst="roundRect">
            <a:avLst>
              <a:gd name="adj" fmla="val 0"/>
            </a:avLst>
          </a:prstGeom>
        </p:spPr>
      </p:pic>
      <p:cxnSp>
        <p:nvCxnSpPr>
          <p:cNvPr id="8" name="Rak koppling 7">
            <a:extLst>
              <a:ext uri="{FF2B5EF4-FFF2-40B4-BE49-F238E27FC236}">
                <a16:creationId xmlns:a16="http://schemas.microsoft.com/office/drawing/2014/main" id="{655E5F31-B8D4-5759-31D3-FC13F7D342CA}"/>
              </a:ext>
              <a:ext uri="{C183D7F6-B498-43B3-948B-1728B52AA6E4}">
                <adec:decorative xmlns:adec="http://schemas.microsoft.com/office/drawing/2017/decorative" val="1"/>
              </a:ext>
            </a:extLst>
          </p:cNvPr>
          <p:cNvCxnSpPr/>
          <p:nvPr/>
        </p:nvCxnSpPr>
        <p:spPr>
          <a:xfrm flipH="1">
            <a:off x="5152571" y="3487055"/>
            <a:ext cx="1393370" cy="0"/>
          </a:xfrm>
          <a:prstGeom prst="line">
            <a:avLst/>
          </a:prstGeom>
          <a:ln w="38100">
            <a:solidFill>
              <a:srgbClr val="E7F0D5"/>
            </a:solidFill>
          </a:ln>
        </p:spPr>
        <p:style>
          <a:lnRef idx="1">
            <a:schemeClr val="accent1"/>
          </a:lnRef>
          <a:fillRef idx="0">
            <a:schemeClr val="accent1"/>
          </a:fillRef>
          <a:effectRef idx="0">
            <a:schemeClr val="accent1"/>
          </a:effectRef>
          <a:fontRef idx="minor">
            <a:schemeClr val="tx1"/>
          </a:fontRef>
        </p:style>
      </p:cxnSp>
      <p:cxnSp>
        <p:nvCxnSpPr>
          <p:cNvPr id="9" name="Rak koppling 8">
            <a:extLst>
              <a:ext uri="{FF2B5EF4-FFF2-40B4-BE49-F238E27FC236}">
                <a16:creationId xmlns:a16="http://schemas.microsoft.com/office/drawing/2014/main" id="{B9E96D8E-E3A3-C015-8AE0-042172AED603}"/>
              </a:ext>
              <a:ext uri="{C183D7F6-B498-43B3-948B-1728B52AA6E4}">
                <adec:decorative xmlns:adec="http://schemas.microsoft.com/office/drawing/2017/decorative" val="1"/>
              </a:ext>
            </a:extLst>
          </p:cNvPr>
          <p:cNvCxnSpPr>
            <a:cxnSpLocks/>
          </p:cNvCxnSpPr>
          <p:nvPr/>
        </p:nvCxnSpPr>
        <p:spPr>
          <a:xfrm flipH="1">
            <a:off x="4847771" y="4430485"/>
            <a:ext cx="1698170" cy="0"/>
          </a:xfrm>
          <a:prstGeom prst="line">
            <a:avLst/>
          </a:prstGeom>
          <a:ln w="38100">
            <a:solidFill>
              <a:srgbClr val="B1CD79"/>
            </a:solidFill>
          </a:ln>
        </p:spPr>
        <p:style>
          <a:lnRef idx="1">
            <a:schemeClr val="accent1"/>
          </a:lnRef>
          <a:fillRef idx="0">
            <a:schemeClr val="accent1"/>
          </a:fillRef>
          <a:effectRef idx="0">
            <a:schemeClr val="accent1"/>
          </a:effectRef>
          <a:fontRef idx="minor">
            <a:schemeClr val="tx1"/>
          </a:fontRef>
        </p:style>
      </p:cxnSp>
      <p:sp>
        <p:nvSpPr>
          <p:cNvPr id="5" name="textruta 4">
            <a:extLst>
              <a:ext uri="{FF2B5EF4-FFF2-40B4-BE49-F238E27FC236}">
                <a16:creationId xmlns:a16="http://schemas.microsoft.com/office/drawing/2014/main" id="{11C006D3-1289-57C6-870D-EF85FB4BA5BA}"/>
              </a:ext>
            </a:extLst>
          </p:cNvPr>
          <p:cNvSpPr txBox="1"/>
          <p:nvPr/>
        </p:nvSpPr>
        <p:spPr>
          <a:xfrm>
            <a:off x="6545941" y="3233943"/>
            <a:ext cx="4071259" cy="510778"/>
          </a:xfrm>
          <a:prstGeom prst="roundRect">
            <a:avLst/>
          </a:prstGeom>
          <a:solidFill>
            <a:srgbClr val="E7F0D5"/>
          </a:solidFill>
          <a:ln>
            <a:solidFill>
              <a:schemeClr val="bg1">
                <a:lumMod val="75000"/>
              </a:schemeClr>
            </a:solidFill>
          </a:ln>
        </p:spPr>
        <p:txBody>
          <a:bodyPr wrap="square" lIns="180000" rtlCol="0" anchor="ctr">
            <a:spAutoFit/>
          </a:bodyPr>
          <a:lstStyle/>
          <a:p>
            <a:r>
              <a:rPr lang="sv-SE" sz="2400"/>
              <a:t>Etablera kategoristyrning</a:t>
            </a:r>
          </a:p>
        </p:txBody>
      </p:sp>
      <p:sp>
        <p:nvSpPr>
          <p:cNvPr id="6" name="textruta 5">
            <a:extLst>
              <a:ext uri="{FF2B5EF4-FFF2-40B4-BE49-F238E27FC236}">
                <a16:creationId xmlns:a16="http://schemas.microsoft.com/office/drawing/2014/main" id="{AF29DD2E-1142-88B7-C45C-D92E9DB35670}"/>
              </a:ext>
            </a:extLst>
          </p:cNvPr>
          <p:cNvSpPr txBox="1"/>
          <p:nvPr/>
        </p:nvSpPr>
        <p:spPr>
          <a:xfrm>
            <a:off x="6545941" y="4197132"/>
            <a:ext cx="4071259" cy="510778"/>
          </a:xfrm>
          <a:prstGeom prst="roundRect">
            <a:avLst/>
          </a:prstGeom>
          <a:solidFill>
            <a:srgbClr val="B1CD79"/>
          </a:solidFill>
        </p:spPr>
        <p:txBody>
          <a:bodyPr wrap="square" lIns="180000" rtlCol="0" anchor="ctr">
            <a:spAutoFit/>
          </a:bodyPr>
          <a:lstStyle/>
          <a:p>
            <a:r>
              <a:rPr lang="sv-SE" sz="2400"/>
              <a:t>Kategoristyrningsprocessen</a:t>
            </a:r>
          </a:p>
        </p:txBody>
      </p:sp>
      <p:sp>
        <p:nvSpPr>
          <p:cNvPr id="10" name="Platshållare för sidfot 9">
            <a:extLst>
              <a:ext uri="{FF2B5EF4-FFF2-40B4-BE49-F238E27FC236}">
                <a16:creationId xmlns:a16="http://schemas.microsoft.com/office/drawing/2014/main" id="{4E34109D-59D6-E973-0DD4-333D4DBF0BD3}"/>
              </a:ext>
            </a:extLst>
          </p:cNvPr>
          <p:cNvSpPr>
            <a:spLocks noGrp="1"/>
          </p:cNvSpPr>
          <p:nvPr>
            <p:ph type="ftr" sz="quarter" idx="3"/>
          </p:nvPr>
        </p:nvSpPr>
        <p:spPr/>
        <p:txBody>
          <a:bodyPr/>
          <a:lstStyle/>
          <a:p>
            <a:r>
              <a:rPr lang="sv-SE">
                <a:solidFill>
                  <a:schemeClr val="tx2"/>
                </a:solidFill>
              </a:rPr>
              <a:t>Ledningsgrupp</a:t>
            </a:r>
          </a:p>
        </p:txBody>
      </p:sp>
    </p:spTree>
    <p:extLst>
      <p:ext uri="{BB962C8B-B14F-4D97-AF65-F5344CB8AC3E}">
        <p14:creationId xmlns:p14="http://schemas.microsoft.com/office/powerpoint/2010/main" val="1640787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2D977-FD7E-6B65-8E4F-5600BFBD4CF0}"/>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8D06D710-292E-B0AF-3A91-2A0FEA153F65}"/>
              </a:ext>
            </a:extLst>
          </p:cNvPr>
          <p:cNvSpPr>
            <a:spLocks noGrp="1"/>
          </p:cNvSpPr>
          <p:nvPr>
            <p:ph type="ctrTitle"/>
          </p:nvPr>
        </p:nvSpPr>
        <p:spPr/>
        <p:txBody>
          <a:bodyPr/>
          <a:lstStyle/>
          <a:p>
            <a:r>
              <a:rPr lang="sv-SE"/>
              <a:t>3.</a:t>
            </a:r>
            <a:br>
              <a:rPr lang="sv-SE"/>
            </a:br>
            <a:r>
              <a:rPr lang="sv-SE"/>
              <a:t>Strukturera kategoriarbetet</a:t>
            </a:r>
          </a:p>
        </p:txBody>
      </p:sp>
      <p:sp>
        <p:nvSpPr>
          <p:cNvPr id="3" name="Platshållare för sidfot 2">
            <a:extLst>
              <a:ext uri="{FF2B5EF4-FFF2-40B4-BE49-F238E27FC236}">
                <a16:creationId xmlns:a16="http://schemas.microsoft.com/office/drawing/2014/main" id="{5927B928-FCC8-187E-586E-CECF05648FB2}"/>
              </a:ext>
            </a:extLst>
          </p:cNvPr>
          <p:cNvSpPr>
            <a:spLocks noGrp="1"/>
          </p:cNvSpPr>
          <p:nvPr>
            <p:ph type="ftr" sz="quarter" idx="3"/>
          </p:nvPr>
        </p:nvSpPr>
        <p:spPr/>
        <p:txBody>
          <a:bodyPr/>
          <a:lstStyle/>
          <a:p>
            <a:r>
              <a:rPr lang="sv-SE"/>
              <a:t>Ledningsgrupp</a:t>
            </a:r>
          </a:p>
        </p:txBody>
      </p:sp>
    </p:spTree>
    <p:extLst>
      <p:ext uri="{BB962C8B-B14F-4D97-AF65-F5344CB8AC3E}">
        <p14:creationId xmlns:p14="http://schemas.microsoft.com/office/powerpoint/2010/main" val="1639795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6200E60-3CC3-2A13-41D2-6895E585BF2E}"/>
              </a:ext>
            </a:extLst>
          </p:cNvPr>
          <p:cNvSpPr>
            <a:spLocks noGrp="1"/>
          </p:cNvSpPr>
          <p:nvPr>
            <p:ph type="title"/>
          </p:nvPr>
        </p:nvSpPr>
        <p:spPr/>
        <p:txBody>
          <a:bodyPr/>
          <a:lstStyle/>
          <a:p>
            <a:r>
              <a:rPr lang="sv-SE"/>
              <a:t>Det är viktigt att roller </a:t>
            </a:r>
            <a:br>
              <a:rPr lang="sv-SE"/>
            </a:br>
            <a:r>
              <a:rPr lang="sv-SE"/>
              <a:t>och mandat är tydliga</a:t>
            </a:r>
          </a:p>
        </p:txBody>
      </p:sp>
      <p:sp>
        <p:nvSpPr>
          <p:cNvPr id="3" name="Platshållare för text 2">
            <a:extLst>
              <a:ext uri="{FF2B5EF4-FFF2-40B4-BE49-F238E27FC236}">
                <a16:creationId xmlns:a16="http://schemas.microsoft.com/office/drawing/2014/main" id="{C3CDB6C4-F7D4-4613-BB0B-4C014C678D7C}"/>
              </a:ext>
            </a:extLst>
          </p:cNvPr>
          <p:cNvSpPr>
            <a:spLocks noGrp="1"/>
          </p:cNvSpPr>
          <p:nvPr>
            <p:ph type="body" sz="half" idx="2"/>
          </p:nvPr>
        </p:nvSpPr>
        <p:spPr/>
        <p:txBody>
          <a:bodyPr/>
          <a:lstStyle/>
          <a:p>
            <a:r>
              <a:rPr lang="sv-SE"/>
              <a:t>Ofta kan man använda sig av redan etablerade </a:t>
            </a:r>
            <a:br>
              <a:rPr lang="sv-SE"/>
            </a:br>
            <a:r>
              <a:rPr lang="sv-SE"/>
              <a:t>besluts- och styrstrukturer i organisationen, till </a:t>
            </a:r>
            <a:br>
              <a:rPr lang="sv-SE"/>
            </a:br>
            <a:r>
              <a:rPr lang="sv-SE"/>
              <a:t>exempel lednings- eller styrgrupper. </a:t>
            </a:r>
          </a:p>
        </p:txBody>
      </p:sp>
      <p:sp>
        <p:nvSpPr>
          <p:cNvPr id="4" name="Platshållare för sidfot 3">
            <a:extLst>
              <a:ext uri="{FF2B5EF4-FFF2-40B4-BE49-F238E27FC236}">
                <a16:creationId xmlns:a16="http://schemas.microsoft.com/office/drawing/2014/main" id="{423E466F-BBAB-247C-5B99-C19FD03101FC}"/>
              </a:ext>
            </a:extLst>
          </p:cNvPr>
          <p:cNvSpPr>
            <a:spLocks noGrp="1"/>
          </p:cNvSpPr>
          <p:nvPr>
            <p:ph type="ftr" sz="quarter" idx="11"/>
          </p:nvPr>
        </p:nvSpPr>
        <p:spPr/>
        <p:txBody>
          <a:bodyPr/>
          <a:lstStyle/>
          <a:p>
            <a:r>
              <a:rPr lang="sv-SE"/>
              <a:t>Ledningsgrupp</a:t>
            </a:r>
          </a:p>
        </p:txBody>
      </p:sp>
    </p:spTree>
    <p:extLst>
      <p:ext uri="{BB962C8B-B14F-4D97-AF65-F5344CB8AC3E}">
        <p14:creationId xmlns:p14="http://schemas.microsoft.com/office/powerpoint/2010/main" val="1700935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1">
            <a:lumMod val="75000"/>
            <a:alpha val="90000"/>
          </a:schemeClr>
        </a:solidFill>
        <a:effectLst/>
      </p:bgPr>
    </p:bg>
    <p:spTree>
      <p:nvGrpSpPr>
        <p:cNvPr id="1" name="">
          <a:extLst>
            <a:ext uri="{FF2B5EF4-FFF2-40B4-BE49-F238E27FC236}">
              <a16:creationId xmlns:a16="http://schemas.microsoft.com/office/drawing/2014/main" id="{0C3CEF03-1541-7D0D-099D-E1B877B21465}"/>
            </a:ext>
          </a:extLst>
        </p:cNvPr>
        <p:cNvGrpSpPr/>
        <p:nvPr/>
      </p:nvGrpSpPr>
      <p:grpSpPr>
        <a:xfrm>
          <a:off x="0" y="0"/>
          <a:ext cx="0" cy="0"/>
          <a:chOff x="0" y="0"/>
          <a:chExt cx="0" cy="0"/>
        </a:xfrm>
      </p:grpSpPr>
      <p:sp>
        <p:nvSpPr>
          <p:cNvPr id="6" name="Rubrik 5">
            <a:extLst>
              <a:ext uri="{FF2B5EF4-FFF2-40B4-BE49-F238E27FC236}">
                <a16:creationId xmlns:a16="http://schemas.microsoft.com/office/drawing/2014/main" id="{E6C25C4B-AEE6-4556-FF82-3CF4ADFD34F3}"/>
              </a:ext>
            </a:extLst>
          </p:cNvPr>
          <p:cNvSpPr>
            <a:spLocks noGrp="1"/>
          </p:cNvSpPr>
          <p:nvPr>
            <p:ph type="title"/>
          </p:nvPr>
        </p:nvSpPr>
        <p:spPr>
          <a:xfrm>
            <a:off x="363311" y="290427"/>
            <a:ext cx="10515600" cy="754602"/>
          </a:xfrm>
        </p:spPr>
        <p:txBody>
          <a:bodyPr vert="horz" lIns="91440" tIns="45720" rIns="91440" bIns="45720" rtlCol="0" anchor="b">
            <a:noAutofit/>
          </a:bodyPr>
          <a:lstStyle/>
          <a:p>
            <a:pPr algn="l"/>
            <a:r>
              <a:rPr lang="sv-SE" sz="3600">
                <a:solidFill>
                  <a:schemeClr val="tx1"/>
                </a:solidFill>
              </a:rPr>
              <a:t>Anpassa presentationen</a:t>
            </a:r>
          </a:p>
        </p:txBody>
      </p:sp>
      <p:sp>
        <p:nvSpPr>
          <p:cNvPr id="2" name="Platshållare för text 1">
            <a:extLst>
              <a:ext uri="{FF2B5EF4-FFF2-40B4-BE49-F238E27FC236}">
                <a16:creationId xmlns:a16="http://schemas.microsoft.com/office/drawing/2014/main" id="{C8BAF0AB-FAF0-4F61-CAD6-71B89A1E0E43}"/>
              </a:ext>
            </a:extLst>
          </p:cNvPr>
          <p:cNvSpPr>
            <a:spLocks noGrp="1"/>
          </p:cNvSpPr>
          <p:nvPr>
            <p:ph type="body" idx="1"/>
          </p:nvPr>
        </p:nvSpPr>
        <p:spPr>
          <a:xfrm>
            <a:off x="363310" y="1105201"/>
            <a:ext cx="10030991" cy="4978358"/>
          </a:xfrm>
        </p:spPr>
        <p:txBody>
          <a:bodyPr anchor="t"/>
          <a:lstStyle/>
          <a:p>
            <a:pPr marL="342900" indent="-342900">
              <a:spcAft>
                <a:spcPts val="1200"/>
              </a:spcAft>
              <a:buFont typeface="Arial" panose="020B0604020202020204" pitchFamily="34" charset="0"/>
              <a:buChar char="•"/>
            </a:pPr>
            <a:r>
              <a:rPr lang="sv-SE" sz="2000"/>
              <a:t>Presentationen är flexibel och går att använda som ett bildgalleri. För att få genomslag i ledningen är det viktigt att du anpassar och gör presentationen relevant för er.</a:t>
            </a:r>
          </a:p>
          <a:p>
            <a:pPr marL="342900" indent="-342900">
              <a:spcAft>
                <a:spcPts val="1200"/>
              </a:spcAft>
              <a:buFont typeface="Arial" panose="020B0604020202020204" pitchFamily="34" charset="0"/>
              <a:buChar char="•"/>
            </a:pPr>
            <a:r>
              <a:rPr lang="sv-SE" sz="2000"/>
              <a:t>Knyt an till organisationens mål, strategier och utmaningar.</a:t>
            </a:r>
          </a:p>
          <a:p>
            <a:pPr marL="342900" indent="-342900">
              <a:spcAft>
                <a:spcPts val="1200"/>
              </a:spcAft>
              <a:buFont typeface="Arial" panose="020B0604020202020204" pitchFamily="34" charset="0"/>
              <a:buChar char="•"/>
            </a:pPr>
            <a:r>
              <a:rPr lang="sv-SE" sz="2000"/>
              <a:t>Använd egna exempel, data och fakta. </a:t>
            </a:r>
          </a:p>
          <a:p>
            <a:pPr marL="342900" indent="-342900">
              <a:spcAft>
                <a:spcPts val="1200"/>
              </a:spcAft>
              <a:buFont typeface="Arial" panose="020B0604020202020204" pitchFamily="34" charset="0"/>
              <a:buChar char="•"/>
            </a:pPr>
            <a:r>
              <a:rPr lang="sv-SE" sz="2000"/>
              <a:t>Lyft fram möjliga pilotkategorier med stor potential och snabba resultat. Var beredd att diskutera olika pilotkategorier och deras för- och nackdelar.</a:t>
            </a:r>
          </a:p>
          <a:p>
            <a:pPr marL="342900" indent="-342900">
              <a:spcAft>
                <a:spcPts val="1200"/>
              </a:spcAft>
              <a:buFont typeface="Arial" panose="020B0604020202020204" pitchFamily="34" charset="0"/>
              <a:buChar char="•"/>
            </a:pPr>
            <a:r>
              <a:rPr lang="sv-SE" sz="2000"/>
              <a:t>Föreslå och diskutera organisation och roller utifrån era förutsättningar. Ha gärna färdiga förslag på vilka som kan bli kategoriansvariga för de olika pilotkategorierna.</a:t>
            </a:r>
          </a:p>
          <a:p>
            <a:pPr marL="342900" indent="-342900">
              <a:spcAft>
                <a:spcPts val="1200"/>
              </a:spcAft>
              <a:buFont typeface="Arial" panose="020B0604020202020204" pitchFamily="34" charset="0"/>
              <a:buChar char="•"/>
            </a:pPr>
            <a:r>
              <a:rPr lang="sv-SE" sz="2000"/>
              <a:t>Tydliggör vilka beslut som behövs från ledningen inför nästa steg.</a:t>
            </a:r>
          </a:p>
        </p:txBody>
      </p:sp>
    </p:spTree>
    <p:extLst>
      <p:ext uri="{BB962C8B-B14F-4D97-AF65-F5344CB8AC3E}">
        <p14:creationId xmlns:p14="http://schemas.microsoft.com/office/powerpoint/2010/main" val="1834635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0D4BC-69BA-F00C-6F34-0B5E01C59689}"/>
            </a:ext>
          </a:extLst>
        </p:cNvPr>
        <p:cNvGrpSpPr/>
        <p:nvPr/>
      </p:nvGrpSpPr>
      <p:grpSpPr>
        <a:xfrm>
          <a:off x="0" y="0"/>
          <a:ext cx="0" cy="0"/>
          <a:chOff x="0" y="0"/>
          <a:chExt cx="0" cy="0"/>
        </a:xfrm>
      </p:grpSpPr>
      <p:sp>
        <p:nvSpPr>
          <p:cNvPr id="3" name="Rektangel 2">
            <a:extLst>
              <a:ext uri="{FF2B5EF4-FFF2-40B4-BE49-F238E27FC236}">
                <a16:creationId xmlns:a16="http://schemas.microsoft.com/office/drawing/2014/main" id="{FB2570FA-2F7A-98D6-4EA2-2B0696C97E48}"/>
              </a:ext>
              <a:ext uri="{C183D7F6-B498-43B3-948B-1728B52AA6E4}">
                <adec:decorative xmlns:adec="http://schemas.microsoft.com/office/drawing/2017/decorative" val="1"/>
              </a:ext>
            </a:extLst>
          </p:cNvPr>
          <p:cNvSpPr/>
          <p:nvPr/>
        </p:nvSpPr>
        <p:spPr>
          <a:xfrm>
            <a:off x="203200" y="203200"/>
            <a:ext cx="11785599" cy="6451600"/>
          </a:xfrm>
          <a:prstGeom prst="rect">
            <a:avLst/>
          </a:prstGeom>
          <a:solidFill>
            <a:schemeClr val="accent1">
              <a:alpha val="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sv-SE"/>
          </a:p>
        </p:txBody>
      </p:sp>
      <p:sp>
        <p:nvSpPr>
          <p:cNvPr id="11" name="Rubrik 10">
            <a:extLst>
              <a:ext uri="{FF2B5EF4-FFF2-40B4-BE49-F238E27FC236}">
                <a16:creationId xmlns:a16="http://schemas.microsoft.com/office/drawing/2014/main" id="{7901F839-1550-A8C3-F136-B5CDF3863087}"/>
              </a:ext>
            </a:extLst>
          </p:cNvPr>
          <p:cNvSpPr txBox="1">
            <a:spLocks noGrp="1"/>
          </p:cNvSpPr>
          <p:nvPr>
            <p:ph type="title" idx="4294967295"/>
          </p:nvPr>
        </p:nvSpPr>
        <p:spPr>
          <a:xfrm>
            <a:off x="978088" y="529149"/>
            <a:ext cx="10065832"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a:ln>
                  <a:noFill/>
                </a:ln>
                <a:solidFill>
                  <a:schemeClr val="tx2"/>
                </a:solidFill>
                <a:effectLst/>
                <a:uLnTx/>
                <a:uFillTx/>
                <a:latin typeface="+mn-lt"/>
                <a:ea typeface="+mn-ea"/>
                <a:cs typeface="+mn-cs"/>
              </a:rPr>
              <a:t>Modell över det offentliga inköpssystemet </a:t>
            </a:r>
          </a:p>
        </p:txBody>
      </p:sp>
      <p:pic>
        <p:nvPicPr>
          <p:cNvPr id="4" name="Bildobjekt 3" descr="Illustration modell över det offentliga inköpssystemet">
            <a:extLst>
              <a:ext uri="{FF2B5EF4-FFF2-40B4-BE49-F238E27FC236}">
                <a16:creationId xmlns:a16="http://schemas.microsoft.com/office/drawing/2014/main" id="{4EDA867B-A208-A1C7-5079-10CE08A7F6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600" y="1524798"/>
            <a:ext cx="5117912" cy="4881701"/>
          </a:xfrm>
          <a:prstGeom prst="roundRect">
            <a:avLst>
              <a:gd name="adj" fmla="val 0"/>
            </a:avLst>
          </a:prstGeom>
        </p:spPr>
      </p:pic>
      <p:cxnSp>
        <p:nvCxnSpPr>
          <p:cNvPr id="8" name="Rak koppling 7">
            <a:extLst>
              <a:ext uri="{FF2B5EF4-FFF2-40B4-BE49-F238E27FC236}">
                <a16:creationId xmlns:a16="http://schemas.microsoft.com/office/drawing/2014/main" id="{DF69DA57-AAC0-AEDB-30B8-9AA628954A37}"/>
              </a:ext>
              <a:ext uri="{C183D7F6-B498-43B3-948B-1728B52AA6E4}">
                <adec:decorative xmlns:adec="http://schemas.microsoft.com/office/drawing/2017/decorative" val="1"/>
              </a:ext>
            </a:extLst>
          </p:cNvPr>
          <p:cNvCxnSpPr/>
          <p:nvPr/>
        </p:nvCxnSpPr>
        <p:spPr>
          <a:xfrm flipH="1">
            <a:off x="4410570" y="3487055"/>
            <a:ext cx="1393370" cy="0"/>
          </a:xfrm>
          <a:prstGeom prst="line">
            <a:avLst/>
          </a:prstGeom>
          <a:ln w="38100">
            <a:solidFill>
              <a:srgbClr val="E7F0D5"/>
            </a:solidFill>
          </a:ln>
        </p:spPr>
        <p:style>
          <a:lnRef idx="1">
            <a:schemeClr val="accent1"/>
          </a:lnRef>
          <a:fillRef idx="0">
            <a:schemeClr val="accent1"/>
          </a:fillRef>
          <a:effectRef idx="0">
            <a:schemeClr val="accent1"/>
          </a:effectRef>
          <a:fontRef idx="minor">
            <a:schemeClr val="tx1"/>
          </a:fontRef>
        </p:style>
      </p:cxnSp>
      <p:sp>
        <p:nvSpPr>
          <p:cNvPr id="5" name="textruta 4">
            <a:extLst>
              <a:ext uri="{FF2B5EF4-FFF2-40B4-BE49-F238E27FC236}">
                <a16:creationId xmlns:a16="http://schemas.microsoft.com/office/drawing/2014/main" id="{90559F7C-46D3-EFCE-67D3-CF160AC26F3D}"/>
              </a:ext>
            </a:extLst>
          </p:cNvPr>
          <p:cNvSpPr txBox="1"/>
          <p:nvPr/>
        </p:nvSpPr>
        <p:spPr>
          <a:xfrm>
            <a:off x="5503286" y="3233943"/>
            <a:ext cx="4128373" cy="510778"/>
          </a:xfrm>
          <a:prstGeom prst="roundRect">
            <a:avLst/>
          </a:prstGeom>
          <a:solidFill>
            <a:srgbClr val="E7F0D5"/>
          </a:solidFill>
          <a:ln>
            <a:solidFill>
              <a:schemeClr val="bg1">
                <a:lumMod val="75000"/>
              </a:schemeClr>
            </a:solidFill>
          </a:ln>
        </p:spPr>
        <p:txBody>
          <a:bodyPr wrap="square" lIns="180000" rtlCol="0" anchor="ctr">
            <a:spAutoFit/>
          </a:bodyPr>
          <a:lstStyle/>
          <a:p>
            <a:r>
              <a:rPr lang="sv-SE" sz="2400"/>
              <a:t>Etablera kategoristyrning</a:t>
            </a:r>
          </a:p>
        </p:txBody>
      </p:sp>
      <p:cxnSp>
        <p:nvCxnSpPr>
          <p:cNvPr id="84" name="Rak koppling 83">
            <a:extLst>
              <a:ext uri="{FF2B5EF4-FFF2-40B4-BE49-F238E27FC236}">
                <a16:creationId xmlns:a16="http://schemas.microsoft.com/office/drawing/2014/main" id="{8A3A6379-A16F-0902-BE54-9C68B54D28CC}"/>
              </a:ext>
              <a:ext uri="{C183D7F6-B498-43B3-948B-1728B52AA6E4}">
                <adec:decorative xmlns:adec="http://schemas.microsoft.com/office/drawing/2017/decorative" val="1"/>
              </a:ext>
            </a:extLst>
          </p:cNvPr>
          <p:cNvCxnSpPr/>
          <p:nvPr/>
        </p:nvCxnSpPr>
        <p:spPr>
          <a:xfrm flipH="1">
            <a:off x="9424718" y="3487055"/>
            <a:ext cx="346308" cy="0"/>
          </a:xfrm>
          <a:prstGeom prst="line">
            <a:avLst/>
          </a:prstGeom>
          <a:ln w="19050">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7" name="textruta 6">
            <a:extLst>
              <a:ext uri="{FF2B5EF4-FFF2-40B4-BE49-F238E27FC236}">
                <a16:creationId xmlns:a16="http://schemas.microsoft.com/office/drawing/2014/main" id="{CDE60B1C-8789-1C96-A446-D6E0AD7C9D7B}"/>
              </a:ext>
            </a:extLst>
          </p:cNvPr>
          <p:cNvSpPr txBox="1"/>
          <p:nvPr/>
        </p:nvSpPr>
        <p:spPr>
          <a:xfrm>
            <a:off x="10034689" y="2639204"/>
            <a:ext cx="1551079" cy="523220"/>
          </a:xfrm>
          <a:prstGeom prst="rect">
            <a:avLst/>
          </a:prstGeom>
          <a:noFill/>
        </p:spPr>
        <p:txBody>
          <a:bodyPr wrap="square" rtlCol="0">
            <a:spAutoFit/>
          </a:bodyPr>
          <a:lstStyle/>
          <a:p>
            <a:r>
              <a:rPr lang="sv-SE" sz="2800" b="1"/>
              <a:t>Forum</a:t>
            </a:r>
            <a:endParaRPr lang="sv-SE" sz="1600" b="1"/>
          </a:p>
        </p:txBody>
      </p:sp>
      <p:sp>
        <p:nvSpPr>
          <p:cNvPr id="10" name="textruta 9">
            <a:extLst>
              <a:ext uri="{FF2B5EF4-FFF2-40B4-BE49-F238E27FC236}">
                <a16:creationId xmlns:a16="http://schemas.microsoft.com/office/drawing/2014/main" id="{DCDBB385-D68E-FF0C-AB72-5F154C33BA45}"/>
              </a:ext>
            </a:extLst>
          </p:cNvPr>
          <p:cNvSpPr txBox="1"/>
          <p:nvPr/>
        </p:nvSpPr>
        <p:spPr>
          <a:xfrm>
            <a:off x="9771026" y="3259603"/>
            <a:ext cx="2078407" cy="461665"/>
          </a:xfrm>
          <a:prstGeom prst="rect">
            <a:avLst/>
          </a:prstGeom>
          <a:solidFill>
            <a:schemeClr val="bg1"/>
          </a:solidFill>
          <a:ln>
            <a:solidFill>
              <a:schemeClr val="tx1"/>
            </a:solidFill>
          </a:ln>
        </p:spPr>
        <p:txBody>
          <a:bodyPr wrap="square" lIns="180000" rtlCol="0" anchor="ctr">
            <a:spAutoFit/>
          </a:bodyPr>
          <a:lstStyle/>
          <a:p>
            <a:r>
              <a:rPr lang="sv-SE" sz="2300"/>
              <a:t>Huvudforum</a:t>
            </a:r>
          </a:p>
        </p:txBody>
      </p:sp>
      <p:cxnSp>
        <p:nvCxnSpPr>
          <p:cNvPr id="9" name="Rak koppling 8">
            <a:extLst>
              <a:ext uri="{FF2B5EF4-FFF2-40B4-BE49-F238E27FC236}">
                <a16:creationId xmlns:a16="http://schemas.microsoft.com/office/drawing/2014/main" id="{54C085EE-0372-0165-845F-69A882232902}"/>
              </a:ext>
              <a:ext uri="{C183D7F6-B498-43B3-948B-1728B52AA6E4}">
                <adec:decorative xmlns:adec="http://schemas.microsoft.com/office/drawing/2017/decorative" val="1"/>
              </a:ext>
            </a:extLst>
          </p:cNvPr>
          <p:cNvCxnSpPr>
            <a:cxnSpLocks/>
          </p:cNvCxnSpPr>
          <p:nvPr/>
        </p:nvCxnSpPr>
        <p:spPr>
          <a:xfrm flipH="1">
            <a:off x="4173415" y="4289809"/>
            <a:ext cx="2029109" cy="0"/>
          </a:xfrm>
          <a:prstGeom prst="line">
            <a:avLst/>
          </a:prstGeom>
          <a:ln w="38100">
            <a:solidFill>
              <a:srgbClr val="B1CD79"/>
            </a:solidFill>
          </a:ln>
        </p:spPr>
        <p:style>
          <a:lnRef idx="1">
            <a:schemeClr val="accent1"/>
          </a:lnRef>
          <a:fillRef idx="0">
            <a:schemeClr val="accent1"/>
          </a:fillRef>
          <a:effectRef idx="0">
            <a:schemeClr val="accent1"/>
          </a:effectRef>
          <a:fontRef idx="minor">
            <a:schemeClr val="tx1"/>
          </a:fontRef>
        </p:style>
      </p:cxnSp>
      <p:sp>
        <p:nvSpPr>
          <p:cNvPr id="92" name="Rektangel: rundade hörn 91">
            <a:extLst>
              <a:ext uri="{FF2B5EF4-FFF2-40B4-BE49-F238E27FC236}">
                <a16:creationId xmlns:a16="http://schemas.microsoft.com/office/drawing/2014/main" id="{A00B92A8-49D9-DD53-DB49-07AFBC884570}"/>
              </a:ext>
              <a:ext uri="{C183D7F6-B498-43B3-948B-1728B52AA6E4}">
                <adec:decorative xmlns:adec="http://schemas.microsoft.com/office/drawing/2017/decorative" val="1"/>
              </a:ext>
            </a:extLst>
          </p:cNvPr>
          <p:cNvSpPr/>
          <p:nvPr/>
        </p:nvSpPr>
        <p:spPr>
          <a:xfrm>
            <a:off x="5395628" y="3942080"/>
            <a:ext cx="4320000" cy="1728000"/>
          </a:xfrm>
          <a:prstGeom prst="roundRect">
            <a:avLst/>
          </a:prstGeom>
          <a:solidFill>
            <a:srgbClr val="B1CD79"/>
          </a:solidFill>
          <a:ln w="28575">
            <a:solidFill>
              <a:srgbClr val="B1CD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9" name="textruta 78">
            <a:extLst>
              <a:ext uri="{FF2B5EF4-FFF2-40B4-BE49-F238E27FC236}">
                <a16:creationId xmlns:a16="http://schemas.microsoft.com/office/drawing/2014/main" id="{6ED9D4B7-E073-5BAE-FF3A-CF5866FFC145}"/>
              </a:ext>
            </a:extLst>
          </p:cNvPr>
          <p:cNvSpPr txBox="1"/>
          <p:nvPr/>
        </p:nvSpPr>
        <p:spPr>
          <a:xfrm>
            <a:off x="5503286" y="4058976"/>
            <a:ext cx="3788041" cy="461665"/>
          </a:xfrm>
          <a:prstGeom prst="rect">
            <a:avLst/>
          </a:prstGeom>
          <a:solidFill>
            <a:srgbClr val="B1CD79"/>
          </a:solidFill>
        </p:spPr>
        <p:txBody>
          <a:bodyPr wrap="square" lIns="180000" rtlCol="0" anchor="ctr">
            <a:spAutoFit/>
          </a:bodyPr>
          <a:lstStyle/>
          <a:p>
            <a:r>
              <a:rPr lang="sv-SE" sz="2400"/>
              <a:t>Kategoristyrningsprocessen</a:t>
            </a:r>
          </a:p>
        </p:txBody>
      </p:sp>
      <p:sp>
        <p:nvSpPr>
          <p:cNvPr id="81" name="textruta 80">
            <a:extLst>
              <a:ext uri="{FF2B5EF4-FFF2-40B4-BE49-F238E27FC236}">
                <a16:creationId xmlns:a16="http://schemas.microsoft.com/office/drawing/2014/main" id="{779495DF-3CB0-9D54-6403-414E328CE1D3}"/>
              </a:ext>
            </a:extLst>
          </p:cNvPr>
          <p:cNvSpPr txBox="1"/>
          <p:nvPr/>
        </p:nvSpPr>
        <p:spPr>
          <a:xfrm>
            <a:off x="5701554" y="4622184"/>
            <a:ext cx="3788041" cy="400110"/>
          </a:xfrm>
          <a:prstGeom prst="rect">
            <a:avLst/>
          </a:prstGeom>
          <a:solidFill>
            <a:srgbClr val="B1CD79"/>
          </a:solidFill>
          <a:ln>
            <a:solidFill>
              <a:schemeClr val="tx1"/>
            </a:solidFill>
          </a:ln>
        </p:spPr>
        <p:txBody>
          <a:bodyPr wrap="square" lIns="180000" rtlCol="0" anchor="ctr">
            <a:spAutoFit/>
          </a:bodyPr>
          <a:lstStyle/>
          <a:p>
            <a:pPr marL="180000" indent="-180000">
              <a:buFont typeface="Arial" panose="020B0604020202020204" pitchFamily="34" charset="0"/>
              <a:buChar char="•"/>
            </a:pPr>
            <a:r>
              <a:rPr lang="sv-SE" sz="2000"/>
              <a:t>Leda och styra kategoriarbete</a:t>
            </a:r>
          </a:p>
        </p:txBody>
      </p:sp>
      <p:cxnSp>
        <p:nvCxnSpPr>
          <p:cNvPr id="85" name="Rak koppling 84">
            <a:extLst>
              <a:ext uri="{FF2B5EF4-FFF2-40B4-BE49-F238E27FC236}">
                <a16:creationId xmlns:a16="http://schemas.microsoft.com/office/drawing/2014/main" id="{DC4E0A9E-65BE-2019-5B3A-CF93B892A5BA}"/>
              </a:ext>
              <a:ext uri="{C183D7F6-B498-43B3-948B-1728B52AA6E4}">
                <adec:decorative xmlns:adec="http://schemas.microsoft.com/office/drawing/2017/decorative" val="1"/>
              </a:ext>
            </a:extLst>
          </p:cNvPr>
          <p:cNvCxnSpPr>
            <a:cxnSpLocks/>
            <a:stCxn id="10" idx="1"/>
          </p:cNvCxnSpPr>
          <p:nvPr/>
        </p:nvCxnSpPr>
        <p:spPr>
          <a:xfrm flipH="1">
            <a:off x="9326103" y="3490436"/>
            <a:ext cx="444923" cy="1266239"/>
          </a:xfrm>
          <a:prstGeom prst="line">
            <a:avLst/>
          </a:prstGeom>
          <a:ln w="19050">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cxnSp>
        <p:nvCxnSpPr>
          <p:cNvPr id="88" name="Rak koppling 87">
            <a:extLst>
              <a:ext uri="{FF2B5EF4-FFF2-40B4-BE49-F238E27FC236}">
                <a16:creationId xmlns:a16="http://schemas.microsoft.com/office/drawing/2014/main" id="{CC599FAC-50AB-D5C7-0A83-C97576284629}"/>
              </a:ext>
              <a:ext uri="{C183D7F6-B498-43B3-948B-1728B52AA6E4}">
                <adec:decorative xmlns:adec="http://schemas.microsoft.com/office/drawing/2017/decorative" val="1"/>
              </a:ext>
            </a:extLst>
          </p:cNvPr>
          <p:cNvCxnSpPr>
            <a:cxnSpLocks/>
            <a:stCxn id="12" idx="1"/>
          </p:cNvCxnSpPr>
          <p:nvPr/>
        </p:nvCxnSpPr>
        <p:spPr>
          <a:xfrm flipH="1">
            <a:off x="9326103" y="4787724"/>
            <a:ext cx="446875" cy="127551"/>
          </a:xfrm>
          <a:prstGeom prst="line">
            <a:avLst/>
          </a:prstGeom>
          <a:ln w="19050">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82F9F945-4F34-35A6-1B02-FEF3DDA05281}"/>
              </a:ext>
            </a:extLst>
          </p:cNvPr>
          <p:cNvSpPr txBox="1"/>
          <p:nvPr/>
        </p:nvSpPr>
        <p:spPr>
          <a:xfrm>
            <a:off x="9772978" y="4564586"/>
            <a:ext cx="2078407" cy="446276"/>
          </a:xfrm>
          <a:prstGeom prst="rect">
            <a:avLst/>
          </a:prstGeom>
          <a:solidFill>
            <a:schemeClr val="bg1"/>
          </a:solidFill>
          <a:ln>
            <a:solidFill>
              <a:schemeClr val="tx1"/>
            </a:solidFill>
          </a:ln>
        </p:spPr>
        <p:txBody>
          <a:bodyPr wrap="square" lIns="180000" rtlCol="0" anchor="ctr">
            <a:spAutoFit/>
          </a:bodyPr>
          <a:lstStyle/>
          <a:p>
            <a:r>
              <a:rPr lang="sv-SE" sz="2300"/>
              <a:t>Kategoriforum</a:t>
            </a:r>
          </a:p>
        </p:txBody>
      </p:sp>
      <p:sp>
        <p:nvSpPr>
          <p:cNvPr id="82" name="textruta 81">
            <a:extLst>
              <a:ext uri="{FF2B5EF4-FFF2-40B4-BE49-F238E27FC236}">
                <a16:creationId xmlns:a16="http://schemas.microsoft.com/office/drawing/2014/main" id="{335F219B-2D41-EA6D-5E37-4219A3066566}"/>
              </a:ext>
            </a:extLst>
          </p:cNvPr>
          <p:cNvSpPr txBox="1"/>
          <p:nvPr/>
        </p:nvSpPr>
        <p:spPr>
          <a:xfrm>
            <a:off x="5701554" y="5143044"/>
            <a:ext cx="3788041" cy="400110"/>
          </a:xfrm>
          <a:prstGeom prst="rect">
            <a:avLst/>
          </a:prstGeom>
          <a:solidFill>
            <a:srgbClr val="B1CD79"/>
          </a:solidFill>
          <a:ln>
            <a:solidFill>
              <a:schemeClr val="tx1"/>
            </a:solidFill>
          </a:ln>
        </p:spPr>
        <p:txBody>
          <a:bodyPr wrap="square" lIns="180000" rtlCol="0" anchor="ctr">
            <a:spAutoFit/>
          </a:bodyPr>
          <a:lstStyle/>
          <a:p>
            <a:pPr marL="180000" indent="-180000">
              <a:buFont typeface="Arial" panose="020B0604020202020204" pitchFamily="34" charset="0"/>
              <a:buChar char="•"/>
            </a:pPr>
            <a:r>
              <a:rPr lang="sv-SE" sz="2000"/>
              <a:t>Utföra kategoriarbete</a:t>
            </a:r>
          </a:p>
        </p:txBody>
      </p:sp>
      <p:cxnSp>
        <p:nvCxnSpPr>
          <p:cNvPr id="89" name="Rak koppling 88">
            <a:extLst>
              <a:ext uri="{FF2B5EF4-FFF2-40B4-BE49-F238E27FC236}">
                <a16:creationId xmlns:a16="http://schemas.microsoft.com/office/drawing/2014/main" id="{E8AD4940-8592-E7A4-3D73-915B35584264}"/>
              </a:ext>
              <a:ext uri="{C183D7F6-B498-43B3-948B-1728B52AA6E4}">
                <adec:decorative xmlns:adec="http://schemas.microsoft.com/office/drawing/2017/decorative" val="1"/>
              </a:ext>
            </a:extLst>
          </p:cNvPr>
          <p:cNvCxnSpPr>
            <a:cxnSpLocks/>
            <a:stCxn id="13" idx="1"/>
          </p:cNvCxnSpPr>
          <p:nvPr/>
        </p:nvCxnSpPr>
        <p:spPr>
          <a:xfrm flipH="1">
            <a:off x="9326103" y="5354270"/>
            <a:ext cx="464075" cy="0"/>
          </a:xfrm>
          <a:prstGeom prst="line">
            <a:avLst/>
          </a:prstGeom>
          <a:ln w="19050">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13" name="textruta 12">
            <a:extLst>
              <a:ext uri="{FF2B5EF4-FFF2-40B4-BE49-F238E27FC236}">
                <a16:creationId xmlns:a16="http://schemas.microsoft.com/office/drawing/2014/main" id="{DF4A0032-FED5-1A30-4326-E739FC4E111F}"/>
              </a:ext>
            </a:extLst>
          </p:cNvPr>
          <p:cNvSpPr txBox="1"/>
          <p:nvPr/>
        </p:nvSpPr>
        <p:spPr>
          <a:xfrm>
            <a:off x="9790178" y="5123437"/>
            <a:ext cx="2061208" cy="461665"/>
          </a:xfrm>
          <a:prstGeom prst="rect">
            <a:avLst/>
          </a:prstGeom>
          <a:solidFill>
            <a:schemeClr val="bg1"/>
          </a:solidFill>
          <a:ln>
            <a:solidFill>
              <a:schemeClr val="tx1"/>
            </a:solidFill>
          </a:ln>
        </p:spPr>
        <p:txBody>
          <a:bodyPr wrap="square" lIns="180000" rtlCol="0" anchor="ctr">
            <a:spAutoFit/>
          </a:bodyPr>
          <a:lstStyle/>
          <a:p>
            <a:r>
              <a:rPr lang="sv-SE" sz="2300"/>
              <a:t>Kategoriteam</a:t>
            </a:r>
          </a:p>
        </p:txBody>
      </p:sp>
      <p:sp>
        <p:nvSpPr>
          <p:cNvPr id="6" name="Platshållare för sidfot 5">
            <a:extLst>
              <a:ext uri="{FF2B5EF4-FFF2-40B4-BE49-F238E27FC236}">
                <a16:creationId xmlns:a16="http://schemas.microsoft.com/office/drawing/2014/main" id="{568A8C86-C934-1D6B-77F2-E4D1EF40F9C1}"/>
              </a:ext>
            </a:extLst>
          </p:cNvPr>
          <p:cNvSpPr>
            <a:spLocks noGrp="1"/>
          </p:cNvSpPr>
          <p:nvPr>
            <p:ph type="ftr" sz="quarter" idx="3"/>
          </p:nvPr>
        </p:nvSpPr>
        <p:spPr/>
        <p:txBody>
          <a:bodyPr/>
          <a:lstStyle/>
          <a:p>
            <a:r>
              <a:rPr lang="sv-SE">
                <a:solidFill>
                  <a:schemeClr val="tx2"/>
                </a:solidFill>
              </a:rPr>
              <a:t>Ledningsgrupp</a:t>
            </a:r>
          </a:p>
        </p:txBody>
      </p:sp>
    </p:spTree>
    <p:extLst>
      <p:ext uri="{BB962C8B-B14F-4D97-AF65-F5344CB8AC3E}">
        <p14:creationId xmlns:p14="http://schemas.microsoft.com/office/powerpoint/2010/main" val="29283658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CDA9C2-76AC-E1F4-F286-7E51565D899E}"/>
              </a:ext>
            </a:extLst>
          </p:cNvPr>
          <p:cNvSpPr>
            <a:spLocks noGrp="1"/>
          </p:cNvSpPr>
          <p:nvPr>
            <p:ph type="title"/>
          </p:nvPr>
        </p:nvSpPr>
        <p:spPr/>
        <p:txBody>
          <a:bodyPr/>
          <a:lstStyle/>
          <a:p>
            <a:r>
              <a:rPr lang="sv-SE"/>
              <a:t>Roller inom kategoristyrningsarbetet</a:t>
            </a:r>
          </a:p>
        </p:txBody>
      </p:sp>
      <p:sp>
        <p:nvSpPr>
          <p:cNvPr id="4" name="Platshållare för text 3">
            <a:extLst>
              <a:ext uri="{FF2B5EF4-FFF2-40B4-BE49-F238E27FC236}">
                <a16:creationId xmlns:a16="http://schemas.microsoft.com/office/drawing/2014/main" id="{0D12EB62-0414-0AC5-E1AA-66F87095DAF9}"/>
              </a:ext>
            </a:extLst>
          </p:cNvPr>
          <p:cNvSpPr>
            <a:spLocks noGrp="1"/>
          </p:cNvSpPr>
          <p:nvPr>
            <p:ph type="body" sz="quarter" idx="12"/>
          </p:nvPr>
        </p:nvSpPr>
        <p:spPr/>
        <p:txBody>
          <a:bodyPr/>
          <a:lstStyle/>
          <a:p>
            <a:r>
              <a:rPr lang="sv-SE"/>
              <a:t>Kategoriansvarig</a:t>
            </a:r>
          </a:p>
          <a:p>
            <a:r>
              <a:rPr lang="sv-SE"/>
              <a:t>Kategoriledare</a:t>
            </a:r>
          </a:p>
          <a:p>
            <a:r>
              <a:rPr lang="sv-SE"/>
              <a:t>Verksamhetsrepresentanter</a:t>
            </a:r>
          </a:p>
          <a:p>
            <a:r>
              <a:rPr lang="sv-SE"/>
              <a:t>Specialister</a:t>
            </a:r>
          </a:p>
          <a:p>
            <a:r>
              <a:rPr lang="sv-SE"/>
              <a:t>Inköpsfunktion</a:t>
            </a:r>
          </a:p>
        </p:txBody>
      </p:sp>
      <p:sp>
        <p:nvSpPr>
          <p:cNvPr id="3" name="Platshållare för sidfot 2">
            <a:extLst>
              <a:ext uri="{FF2B5EF4-FFF2-40B4-BE49-F238E27FC236}">
                <a16:creationId xmlns:a16="http://schemas.microsoft.com/office/drawing/2014/main" id="{0F3ECDD5-78C9-DBE6-B0CF-24B0491ABB6A}"/>
              </a:ext>
            </a:extLst>
          </p:cNvPr>
          <p:cNvSpPr>
            <a:spLocks noGrp="1"/>
          </p:cNvSpPr>
          <p:nvPr>
            <p:ph type="ftr" sz="quarter" idx="11"/>
          </p:nvPr>
        </p:nvSpPr>
        <p:spPr/>
        <p:txBody>
          <a:bodyPr/>
          <a:lstStyle/>
          <a:p>
            <a:r>
              <a:rPr lang="sv-SE"/>
              <a:t>Ledningsgrupp</a:t>
            </a:r>
          </a:p>
        </p:txBody>
      </p:sp>
    </p:spTree>
    <p:extLst>
      <p:ext uri="{BB962C8B-B14F-4D97-AF65-F5344CB8AC3E}">
        <p14:creationId xmlns:p14="http://schemas.microsoft.com/office/powerpoint/2010/main" val="910687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46752-AE61-7BC7-1607-E25301BA490A}"/>
            </a:ext>
          </a:extLst>
        </p:cNvPr>
        <p:cNvGrpSpPr/>
        <p:nvPr/>
      </p:nvGrpSpPr>
      <p:grpSpPr>
        <a:xfrm>
          <a:off x="0" y="0"/>
          <a:ext cx="0" cy="0"/>
          <a:chOff x="0" y="0"/>
          <a:chExt cx="0" cy="0"/>
        </a:xfrm>
      </p:grpSpPr>
      <p:sp>
        <p:nvSpPr>
          <p:cNvPr id="7" name="Rektangel 6">
            <a:extLst>
              <a:ext uri="{FF2B5EF4-FFF2-40B4-BE49-F238E27FC236}">
                <a16:creationId xmlns:a16="http://schemas.microsoft.com/office/drawing/2014/main" id="{2FCBE378-2A4C-2EFA-4260-8CE8C3B9667B}"/>
              </a:ext>
              <a:ext uri="{C183D7F6-B498-43B3-948B-1728B52AA6E4}">
                <adec:decorative xmlns:adec="http://schemas.microsoft.com/office/drawing/2017/decorative" val="1"/>
              </a:ext>
            </a:extLst>
          </p:cNvPr>
          <p:cNvSpPr/>
          <p:nvPr/>
        </p:nvSpPr>
        <p:spPr>
          <a:xfrm>
            <a:off x="203200" y="203200"/>
            <a:ext cx="11785599" cy="6451600"/>
          </a:xfrm>
          <a:prstGeom prst="rect">
            <a:avLst/>
          </a:prstGeom>
          <a:solidFill>
            <a:schemeClr val="accent1">
              <a:alpha val="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sv-SE"/>
          </a:p>
        </p:txBody>
      </p:sp>
      <p:sp>
        <p:nvSpPr>
          <p:cNvPr id="31" name="Rubrik 30">
            <a:extLst>
              <a:ext uri="{FF2B5EF4-FFF2-40B4-BE49-F238E27FC236}">
                <a16:creationId xmlns:a16="http://schemas.microsoft.com/office/drawing/2014/main" id="{50FD003F-429E-6E2D-3924-4DD8128984CF}"/>
              </a:ext>
            </a:extLst>
          </p:cNvPr>
          <p:cNvSpPr txBox="1">
            <a:spLocks noGrp="1"/>
          </p:cNvSpPr>
          <p:nvPr>
            <p:ph type="title" idx="4294967295"/>
          </p:nvPr>
        </p:nvSpPr>
        <p:spPr>
          <a:xfrm>
            <a:off x="2501900" y="777536"/>
            <a:ext cx="760730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a:ln>
                  <a:noFill/>
                </a:ln>
                <a:solidFill>
                  <a:schemeClr val="tx2"/>
                </a:solidFill>
                <a:effectLst/>
                <a:uLnTx/>
                <a:uFillTx/>
                <a:latin typeface="+mn-lt"/>
                <a:ea typeface="+mn-ea"/>
                <a:cs typeface="+mn-cs"/>
              </a:rPr>
              <a:t>Tvärfunktionella kategoriteam</a:t>
            </a:r>
          </a:p>
        </p:txBody>
      </p:sp>
      <p:sp>
        <p:nvSpPr>
          <p:cNvPr id="16" name="Ellips 15">
            <a:extLst>
              <a:ext uri="{FF2B5EF4-FFF2-40B4-BE49-F238E27FC236}">
                <a16:creationId xmlns:a16="http://schemas.microsoft.com/office/drawing/2014/main" id="{6CB7EF33-AEDB-1871-C989-97A5ADAC541C}"/>
              </a:ext>
              <a:ext uri="{C183D7F6-B498-43B3-948B-1728B52AA6E4}">
                <adec:decorative xmlns:adec="http://schemas.microsoft.com/office/drawing/2017/decorative" val="1"/>
              </a:ext>
            </a:extLst>
          </p:cNvPr>
          <p:cNvSpPr/>
          <p:nvPr/>
        </p:nvSpPr>
        <p:spPr>
          <a:xfrm>
            <a:off x="4026048" y="1855488"/>
            <a:ext cx="3942099" cy="2527300"/>
          </a:xfrm>
          <a:prstGeom prst="ellipse">
            <a:avLst/>
          </a:prstGeom>
          <a:solidFill>
            <a:srgbClr val="F6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ektangel 1">
            <a:extLst>
              <a:ext uri="{FF2B5EF4-FFF2-40B4-BE49-F238E27FC236}">
                <a16:creationId xmlns:a16="http://schemas.microsoft.com/office/drawing/2014/main" id="{50E8E09A-AF1E-F6FA-4656-34526DE9F441}"/>
              </a:ext>
              <a:ext uri="{C183D7F6-B498-43B3-948B-1728B52AA6E4}">
                <adec:decorative xmlns:adec="http://schemas.microsoft.com/office/drawing/2017/decorative" val="1"/>
              </a:ext>
            </a:extLst>
          </p:cNvPr>
          <p:cNvSpPr/>
          <p:nvPr/>
        </p:nvSpPr>
        <p:spPr>
          <a:xfrm>
            <a:off x="203200" y="2202378"/>
            <a:ext cx="11785600" cy="4445000"/>
          </a:xfrm>
          <a:prstGeom prst="rect">
            <a:avLst/>
          </a:prstGeom>
          <a:solidFill>
            <a:srgbClr val="F6E3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textruta 21">
            <a:extLst>
              <a:ext uri="{FF2B5EF4-FFF2-40B4-BE49-F238E27FC236}">
                <a16:creationId xmlns:a16="http://schemas.microsoft.com/office/drawing/2014/main" id="{F78EC2F0-20DB-1370-C5C8-B5CAFCB0BBCF}"/>
              </a:ext>
            </a:extLst>
          </p:cNvPr>
          <p:cNvSpPr txBox="1"/>
          <p:nvPr/>
        </p:nvSpPr>
        <p:spPr>
          <a:xfrm>
            <a:off x="551632" y="2693675"/>
            <a:ext cx="3672223" cy="2923877"/>
          </a:xfrm>
          <a:prstGeom prst="rect">
            <a:avLst/>
          </a:prstGeom>
          <a:noFill/>
        </p:spPr>
        <p:txBody>
          <a:bodyPr wrap="square">
            <a:spAutoFit/>
          </a:bodyPr>
          <a:lstStyle/>
          <a:p>
            <a:pPr marL="342900" indent="-342900">
              <a:spcBef>
                <a:spcPts val="1200"/>
              </a:spcBef>
              <a:buFont typeface="Arial" panose="020B0604020202020204" pitchFamily="34" charset="0"/>
              <a:buChar char="•"/>
            </a:pPr>
            <a:r>
              <a:rPr lang="sv-SE" sz="2400">
                <a:solidFill>
                  <a:schemeClr val="tx2"/>
                </a:solidFill>
              </a:rPr>
              <a:t>Regler och lagar</a:t>
            </a:r>
          </a:p>
          <a:p>
            <a:pPr marL="342900" indent="-342900">
              <a:spcBef>
                <a:spcPts val="1200"/>
              </a:spcBef>
              <a:buFont typeface="Arial" panose="020B0604020202020204" pitchFamily="34" charset="0"/>
              <a:buChar char="•"/>
            </a:pPr>
            <a:r>
              <a:rPr lang="sv-SE" sz="2400">
                <a:solidFill>
                  <a:schemeClr val="tx2"/>
                </a:solidFill>
              </a:rPr>
              <a:t>Marknadskunskap</a:t>
            </a:r>
          </a:p>
          <a:p>
            <a:pPr marL="342900" indent="-342900">
              <a:spcBef>
                <a:spcPts val="1200"/>
              </a:spcBef>
              <a:buFont typeface="Arial" panose="020B0604020202020204" pitchFamily="34" charset="0"/>
              <a:buChar char="•"/>
            </a:pPr>
            <a:r>
              <a:rPr lang="sv-SE" sz="2400">
                <a:solidFill>
                  <a:schemeClr val="tx2"/>
                </a:solidFill>
              </a:rPr>
              <a:t>Verksamhetskunskap</a:t>
            </a:r>
          </a:p>
          <a:p>
            <a:pPr marL="342900" indent="-342900">
              <a:spcBef>
                <a:spcPts val="1200"/>
              </a:spcBef>
              <a:buFont typeface="Arial" panose="020B0604020202020204" pitchFamily="34" charset="0"/>
              <a:buChar char="•"/>
            </a:pPr>
            <a:r>
              <a:rPr lang="sv-SE" sz="2400">
                <a:solidFill>
                  <a:schemeClr val="tx2"/>
                </a:solidFill>
              </a:rPr>
              <a:t>Analytisk förmåga</a:t>
            </a:r>
          </a:p>
          <a:p>
            <a:pPr marL="342900" indent="-342900">
              <a:spcBef>
                <a:spcPts val="1200"/>
              </a:spcBef>
              <a:buFont typeface="Arial" panose="020B0604020202020204" pitchFamily="34" charset="0"/>
              <a:buChar char="•"/>
            </a:pPr>
            <a:r>
              <a:rPr lang="sv-SE" sz="2400">
                <a:solidFill>
                  <a:schemeClr val="tx2"/>
                </a:solidFill>
              </a:rPr>
              <a:t>Förhandlingsskicklighet och </a:t>
            </a:r>
            <a:r>
              <a:rPr lang="sv-SE" sz="2400" err="1">
                <a:solidFill>
                  <a:schemeClr val="tx2"/>
                </a:solidFill>
              </a:rPr>
              <a:t>affärsmannaskap</a:t>
            </a:r>
            <a:endParaRPr lang="sv-SE" sz="2400">
              <a:solidFill>
                <a:schemeClr val="tx2"/>
              </a:solidFill>
            </a:endParaRPr>
          </a:p>
        </p:txBody>
      </p:sp>
      <p:sp>
        <p:nvSpPr>
          <p:cNvPr id="32" name="textruta 31">
            <a:extLst>
              <a:ext uri="{FF2B5EF4-FFF2-40B4-BE49-F238E27FC236}">
                <a16:creationId xmlns:a16="http://schemas.microsoft.com/office/drawing/2014/main" id="{5C4DA063-BE5C-DCCA-74DE-ABE187060F67}"/>
              </a:ext>
            </a:extLst>
          </p:cNvPr>
          <p:cNvSpPr txBox="1"/>
          <p:nvPr/>
        </p:nvSpPr>
        <p:spPr>
          <a:xfrm>
            <a:off x="4114800" y="2327066"/>
            <a:ext cx="3810000" cy="3462407"/>
          </a:xfrm>
          <a:prstGeom prst="rect">
            <a:avLst/>
          </a:prstGeom>
          <a:noFill/>
        </p:spPr>
        <p:txBody>
          <a:bodyPr wrap="square" rtlCol="0">
            <a:prstTxWarp prst="textArchUp">
              <a:avLst>
                <a:gd name="adj" fmla="val 11514306"/>
              </a:avLst>
            </a:prstTxWarp>
            <a:spAutoFit/>
          </a:bodyPr>
          <a:lstStyle/>
          <a:p>
            <a:pPr algn="ctr"/>
            <a:r>
              <a:rPr lang="sv-SE" sz="2400" b="1">
                <a:solidFill>
                  <a:schemeClr val="tx2"/>
                </a:solidFill>
              </a:rPr>
              <a:t>Kompetensområden</a:t>
            </a:r>
          </a:p>
        </p:txBody>
      </p:sp>
      <p:grpSp>
        <p:nvGrpSpPr>
          <p:cNvPr id="6" name="Grupp 5" descr="Illustration händer">
            <a:extLst>
              <a:ext uri="{FF2B5EF4-FFF2-40B4-BE49-F238E27FC236}">
                <a16:creationId xmlns:a16="http://schemas.microsoft.com/office/drawing/2014/main" id="{FC5B8BDD-B085-8979-0B4F-F5B3C19F7C36}"/>
              </a:ext>
            </a:extLst>
          </p:cNvPr>
          <p:cNvGrpSpPr/>
          <p:nvPr/>
        </p:nvGrpSpPr>
        <p:grpSpPr>
          <a:xfrm>
            <a:off x="4555165" y="2734210"/>
            <a:ext cx="2933700" cy="2933700"/>
            <a:chOff x="5041900" y="2147757"/>
            <a:chExt cx="2108200" cy="2108200"/>
          </a:xfrm>
        </p:grpSpPr>
        <p:sp>
          <p:nvSpPr>
            <p:cNvPr id="4" name="Ellips 3">
              <a:extLst>
                <a:ext uri="{FF2B5EF4-FFF2-40B4-BE49-F238E27FC236}">
                  <a16:creationId xmlns:a16="http://schemas.microsoft.com/office/drawing/2014/main" id="{51CFC161-7595-3BA9-FA84-CE6E558E770C}"/>
                </a:ext>
              </a:extLst>
            </p:cNvPr>
            <p:cNvSpPr/>
            <p:nvPr/>
          </p:nvSpPr>
          <p:spPr>
            <a:xfrm>
              <a:off x="5041900" y="2147757"/>
              <a:ext cx="2108200" cy="2108200"/>
            </a:xfrm>
            <a:prstGeom prst="ellipse">
              <a:avLst/>
            </a:prstGeom>
            <a:ln w="111125">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ln w="76200">
                  <a:solidFill>
                    <a:schemeClr val="bg1"/>
                  </a:solidFill>
                </a:ln>
              </a:endParaRPr>
            </a:p>
          </p:txBody>
        </p:sp>
        <p:pic>
          <p:nvPicPr>
            <p:cNvPr id="5" name="Bild 4" descr="Skål med hel fyllning">
              <a:extLst>
                <a:ext uri="{FF2B5EF4-FFF2-40B4-BE49-F238E27FC236}">
                  <a16:creationId xmlns:a16="http://schemas.microsoft.com/office/drawing/2014/main" id="{E40FDB28-EE24-263D-D35A-E6922451BE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31910" y="2673542"/>
              <a:ext cx="1104900" cy="1104900"/>
            </a:xfrm>
            <a:prstGeom prst="rect">
              <a:avLst/>
            </a:prstGeom>
          </p:spPr>
        </p:pic>
      </p:grpSp>
      <p:sp>
        <p:nvSpPr>
          <p:cNvPr id="24" name="textruta 23">
            <a:extLst>
              <a:ext uri="{FF2B5EF4-FFF2-40B4-BE49-F238E27FC236}">
                <a16:creationId xmlns:a16="http://schemas.microsoft.com/office/drawing/2014/main" id="{1940C846-3B50-474D-2A5D-289876B4FE6C}"/>
              </a:ext>
            </a:extLst>
          </p:cNvPr>
          <p:cNvSpPr txBox="1"/>
          <p:nvPr/>
        </p:nvSpPr>
        <p:spPr>
          <a:xfrm>
            <a:off x="8011080" y="2693675"/>
            <a:ext cx="4143375" cy="2862322"/>
          </a:xfrm>
          <a:prstGeom prst="rect">
            <a:avLst/>
          </a:prstGeom>
          <a:noFill/>
        </p:spPr>
        <p:txBody>
          <a:bodyPr wrap="square">
            <a:spAutoFit/>
          </a:bodyPr>
          <a:lstStyle/>
          <a:p>
            <a:pPr marL="342900" indent="-342900">
              <a:spcBef>
                <a:spcPts val="1800"/>
              </a:spcBef>
              <a:buFont typeface="Arial" panose="020B0604020202020204" pitchFamily="34" charset="0"/>
              <a:buChar char="•"/>
            </a:pPr>
            <a:r>
              <a:rPr lang="sv-SE" sz="2400">
                <a:solidFill>
                  <a:schemeClr val="tx2"/>
                </a:solidFill>
              </a:rPr>
              <a:t>Projektledning</a:t>
            </a:r>
          </a:p>
          <a:p>
            <a:pPr marL="342900" indent="-342900">
              <a:spcBef>
                <a:spcPts val="1800"/>
              </a:spcBef>
              <a:buFont typeface="Arial" panose="020B0604020202020204" pitchFamily="34" charset="0"/>
              <a:buChar char="•"/>
            </a:pPr>
            <a:r>
              <a:rPr lang="sv-SE" sz="2400">
                <a:solidFill>
                  <a:schemeClr val="tx2"/>
                </a:solidFill>
              </a:rPr>
              <a:t>Strategiskt tänkande</a:t>
            </a:r>
          </a:p>
          <a:p>
            <a:pPr marL="342900" indent="-342900">
              <a:spcBef>
                <a:spcPts val="1800"/>
              </a:spcBef>
              <a:buFont typeface="Arial" panose="020B0604020202020204" pitchFamily="34" charset="0"/>
              <a:buChar char="•"/>
            </a:pPr>
            <a:r>
              <a:rPr lang="sv-SE" sz="2400">
                <a:solidFill>
                  <a:schemeClr val="tx2"/>
                </a:solidFill>
              </a:rPr>
              <a:t>Kommunikationsförmåga</a:t>
            </a:r>
          </a:p>
          <a:p>
            <a:pPr marL="342900" indent="-342900">
              <a:spcBef>
                <a:spcPts val="1800"/>
              </a:spcBef>
              <a:buFont typeface="Arial" panose="020B0604020202020204" pitchFamily="34" charset="0"/>
              <a:buChar char="•"/>
            </a:pPr>
            <a:r>
              <a:rPr lang="sv-SE" sz="2400">
                <a:solidFill>
                  <a:schemeClr val="tx2"/>
                </a:solidFill>
              </a:rPr>
              <a:t>Förändringsledning</a:t>
            </a:r>
          </a:p>
          <a:p>
            <a:pPr marL="342900" indent="-342900">
              <a:spcBef>
                <a:spcPts val="1800"/>
              </a:spcBef>
              <a:buFont typeface="Arial" panose="020B0604020202020204" pitchFamily="34" charset="0"/>
              <a:buChar char="•"/>
            </a:pPr>
            <a:r>
              <a:rPr lang="sv-SE" sz="2400">
                <a:solidFill>
                  <a:schemeClr val="tx2"/>
                </a:solidFill>
              </a:rPr>
              <a:t>Teknisk kompetens</a:t>
            </a:r>
          </a:p>
        </p:txBody>
      </p:sp>
      <p:sp>
        <p:nvSpPr>
          <p:cNvPr id="8" name="Platshållare för sidfot 7">
            <a:extLst>
              <a:ext uri="{FF2B5EF4-FFF2-40B4-BE49-F238E27FC236}">
                <a16:creationId xmlns:a16="http://schemas.microsoft.com/office/drawing/2014/main" id="{47A27040-6DBB-8274-2169-8DF510C68295}"/>
              </a:ext>
            </a:extLst>
          </p:cNvPr>
          <p:cNvSpPr>
            <a:spLocks noGrp="1"/>
          </p:cNvSpPr>
          <p:nvPr>
            <p:ph type="ftr" sz="quarter" idx="3"/>
          </p:nvPr>
        </p:nvSpPr>
        <p:spPr/>
        <p:txBody>
          <a:bodyPr/>
          <a:lstStyle/>
          <a:p>
            <a:r>
              <a:rPr lang="sv-SE">
                <a:solidFill>
                  <a:schemeClr val="tx2"/>
                </a:solidFill>
              </a:rPr>
              <a:t>Ledningsgrupp</a:t>
            </a:r>
          </a:p>
        </p:txBody>
      </p:sp>
    </p:spTree>
    <p:extLst>
      <p:ext uri="{BB962C8B-B14F-4D97-AF65-F5344CB8AC3E}">
        <p14:creationId xmlns:p14="http://schemas.microsoft.com/office/powerpoint/2010/main" val="36437986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1E73C828-3452-E1BB-62D2-11DE8606CE42}"/>
              </a:ext>
              <a:ext uri="{C183D7F6-B498-43B3-948B-1728B52AA6E4}">
                <adec:decorative xmlns:adec="http://schemas.microsoft.com/office/drawing/2017/decorative" val="1"/>
              </a:ext>
            </a:extLst>
          </p:cNvPr>
          <p:cNvSpPr/>
          <p:nvPr/>
        </p:nvSpPr>
        <p:spPr>
          <a:xfrm>
            <a:off x="203200" y="203200"/>
            <a:ext cx="11785599" cy="6451600"/>
          </a:xfrm>
          <a:prstGeom prst="rect">
            <a:avLst/>
          </a:prstGeom>
          <a:solidFill>
            <a:schemeClr val="accent1">
              <a:alpha val="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sv-SE"/>
          </a:p>
        </p:txBody>
      </p:sp>
      <p:sp>
        <p:nvSpPr>
          <p:cNvPr id="75" name="Rubrik 74">
            <a:extLst>
              <a:ext uri="{FF2B5EF4-FFF2-40B4-BE49-F238E27FC236}">
                <a16:creationId xmlns:a16="http://schemas.microsoft.com/office/drawing/2014/main" id="{E8E558DE-B68B-33C0-57BA-015291974AD6}"/>
              </a:ext>
            </a:extLst>
          </p:cNvPr>
          <p:cNvSpPr txBox="1">
            <a:spLocks noGrp="1"/>
          </p:cNvSpPr>
          <p:nvPr>
            <p:ph type="title" idx="4294967295"/>
          </p:nvPr>
        </p:nvSpPr>
        <p:spPr>
          <a:xfrm>
            <a:off x="841828" y="777536"/>
            <a:ext cx="11128504"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a:ln>
                  <a:noFill/>
                </a:ln>
                <a:solidFill>
                  <a:schemeClr val="tx2"/>
                </a:solidFill>
                <a:effectLst/>
                <a:uLnTx/>
                <a:uFillTx/>
                <a:latin typeface="+mn-lt"/>
                <a:ea typeface="+mn-ea"/>
                <a:cs typeface="+mn-cs"/>
              </a:rPr>
              <a:t>Olika sätt att organisera kategoriteam</a:t>
            </a:r>
          </a:p>
        </p:txBody>
      </p:sp>
      <p:sp>
        <p:nvSpPr>
          <p:cNvPr id="76" name="textruta 75">
            <a:extLst>
              <a:ext uri="{FF2B5EF4-FFF2-40B4-BE49-F238E27FC236}">
                <a16:creationId xmlns:a16="http://schemas.microsoft.com/office/drawing/2014/main" id="{4D43F872-A615-05A3-BA90-8911C708AF05}"/>
              </a:ext>
            </a:extLst>
          </p:cNvPr>
          <p:cNvSpPr txBox="1"/>
          <p:nvPr/>
        </p:nvSpPr>
        <p:spPr>
          <a:xfrm>
            <a:off x="946581" y="1532353"/>
            <a:ext cx="8894104" cy="400110"/>
          </a:xfrm>
          <a:prstGeom prst="rect">
            <a:avLst/>
          </a:prstGeom>
          <a:noFill/>
        </p:spPr>
        <p:txBody>
          <a:bodyPr wrap="square" rtlCol="0">
            <a:spAutoFit/>
          </a:bodyPr>
          <a:lstStyle/>
          <a:p>
            <a:r>
              <a:rPr lang="sv-SE" sz="2000"/>
              <a:t>Anpassa efter kategori, volym, risk och resurser – det finns ingen </a:t>
            </a:r>
            <a:r>
              <a:rPr lang="sv-SE" sz="2000" err="1"/>
              <a:t>one</a:t>
            </a:r>
            <a:r>
              <a:rPr lang="sv-SE" sz="2000"/>
              <a:t>-</a:t>
            </a:r>
            <a:r>
              <a:rPr lang="sv-SE" sz="2000" err="1"/>
              <a:t>size</a:t>
            </a:r>
            <a:r>
              <a:rPr lang="sv-SE" sz="2000"/>
              <a:t>-fits-all. </a:t>
            </a:r>
          </a:p>
        </p:txBody>
      </p:sp>
      <p:pic>
        <p:nvPicPr>
          <p:cNvPr id="4" name="Bildobjekt 3" descr="Organisering av kategoriteam">
            <a:extLst>
              <a:ext uri="{FF2B5EF4-FFF2-40B4-BE49-F238E27FC236}">
                <a16:creationId xmlns:a16="http://schemas.microsoft.com/office/drawing/2014/main" id="{8DFA7B22-853E-F802-7D69-FD351A465751}"/>
              </a:ext>
            </a:extLst>
          </p:cNvPr>
          <p:cNvPicPr>
            <a:picLocks noChangeAspect="1"/>
          </p:cNvPicPr>
          <p:nvPr/>
        </p:nvPicPr>
        <p:blipFill>
          <a:blip r:embed="rId3"/>
          <a:stretch>
            <a:fillRect/>
          </a:stretch>
        </p:blipFill>
        <p:spPr>
          <a:xfrm>
            <a:off x="943902" y="2221586"/>
            <a:ext cx="10095851" cy="3121423"/>
          </a:xfrm>
          <a:prstGeom prst="rect">
            <a:avLst/>
          </a:prstGeom>
        </p:spPr>
      </p:pic>
      <p:sp>
        <p:nvSpPr>
          <p:cNvPr id="148" name="Rektangel 147">
            <a:extLst>
              <a:ext uri="{FF2B5EF4-FFF2-40B4-BE49-F238E27FC236}">
                <a16:creationId xmlns:a16="http://schemas.microsoft.com/office/drawing/2014/main" id="{FF929A9F-D916-1E01-AC70-9B8F28D61E8B}"/>
              </a:ext>
              <a:ext uri="{C183D7F6-B498-43B3-948B-1728B52AA6E4}">
                <adec:decorative xmlns:adec="http://schemas.microsoft.com/office/drawing/2017/decorative" val="1"/>
              </a:ext>
            </a:extLst>
          </p:cNvPr>
          <p:cNvSpPr/>
          <p:nvPr/>
        </p:nvSpPr>
        <p:spPr>
          <a:xfrm>
            <a:off x="948079" y="5337456"/>
            <a:ext cx="9813600" cy="517567"/>
          </a:xfrm>
          <a:prstGeom prst="rect">
            <a:avLst/>
          </a:prstGeom>
          <a:gradFill flip="none" rotWithShape="1">
            <a:gsLst>
              <a:gs pos="100000">
                <a:schemeClr val="accent1">
                  <a:lumMod val="5000"/>
                  <a:lumOff val="95000"/>
                </a:schemeClr>
              </a:gs>
              <a:gs pos="38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2" name="textruta 141">
            <a:extLst>
              <a:ext uri="{FF2B5EF4-FFF2-40B4-BE49-F238E27FC236}">
                <a16:creationId xmlns:a16="http://schemas.microsoft.com/office/drawing/2014/main" id="{438CCD34-AAAB-447B-651C-046E5DE19B6A}"/>
              </a:ext>
            </a:extLst>
          </p:cNvPr>
          <p:cNvSpPr txBox="1"/>
          <p:nvPr/>
        </p:nvSpPr>
        <p:spPr>
          <a:xfrm>
            <a:off x="1182456" y="5421637"/>
            <a:ext cx="1767591" cy="369332"/>
          </a:xfrm>
          <a:prstGeom prst="rect">
            <a:avLst/>
          </a:prstGeom>
          <a:noFill/>
        </p:spPr>
        <p:txBody>
          <a:bodyPr wrap="square" rtlCol="0">
            <a:spAutoFit/>
          </a:bodyPr>
          <a:lstStyle/>
          <a:p>
            <a:r>
              <a:rPr lang="sv-SE" b="1">
                <a:solidFill>
                  <a:schemeClr val="bg1"/>
                </a:solidFill>
              </a:rPr>
              <a:t>Resursintensivt</a:t>
            </a:r>
          </a:p>
        </p:txBody>
      </p:sp>
      <p:sp>
        <p:nvSpPr>
          <p:cNvPr id="1060" name="Rektangel 1059">
            <a:extLst>
              <a:ext uri="{FF2B5EF4-FFF2-40B4-BE49-F238E27FC236}">
                <a16:creationId xmlns:a16="http://schemas.microsoft.com/office/drawing/2014/main" id="{4874CFC0-A2F3-466F-C756-ED79CF4ED7BD}"/>
              </a:ext>
              <a:ext uri="{C183D7F6-B498-43B3-948B-1728B52AA6E4}">
                <adec:decorative xmlns:adec="http://schemas.microsoft.com/office/drawing/2017/decorative" val="1"/>
              </a:ext>
            </a:extLst>
          </p:cNvPr>
          <p:cNvSpPr/>
          <p:nvPr/>
        </p:nvSpPr>
        <p:spPr>
          <a:xfrm>
            <a:off x="948079" y="5835296"/>
            <a:ext cx="9813600" cy="517567"/>
          </a:xfrm>
          <a:prstGeom prst="rect">
            <a:avLst/>
          </a:prstGeom>
          <a:gradFill flip="none" rotWithShape="1">
            <a:gsLst>
              <a:gs pos="100000">
                <a:schemeClr val="accent1">
                  <a:lumMod val="5000"/>
                  <a:lumOff val="95000"/>
                </a:schemeClr>
              </a:gs>
              <a:gs pos="25000">
                <a:schemeClr val="accent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61" name="textruta 1060">
            <a:extLst>
              <a:ext uri="{FF2B5EF4-FFF2-40B4-BE49-F238E27FC236}">
                <a16:creationId xmlns:a16="http://schemas.microsoft.com/office/drawing/2014/main" id="{A25D3938-FA4E-7258-A632-B2E0DF9802D8}"/>
              </a:ext>
            </a:extLst>
          </p:cNvPr>
          <p:cNvSpPr txBox="1"/>
          <p:nvPr/>
        </p:nvSpPr>
        <p:spPr>
          <a:xfrm>
            <a:off x="1182456" y="5909317"/>
            <a:ext cx="2658024" cy="369332"/>
          </a:xfrm>
          <a:prstGeom prst="rect">
            <a:avLst/>
          </a:prstGeom>
          <a:noFill/>
        </p:spPr>
        <p:txBody>
          <a:bodyPr wrap="square" rtlCol="0">
            <a:spAutoFit/>
          </a:bodyPr>
          <a:lstStyle/>
          <a:p>
            <a:r>
              <a:rPr lang="sv-SE" b="1">
                <a:solidFill>
                  <a:schemeClr val="bg1"/>
                </a:solidFill>
              </a:rPr>
              <a:t>Fokus och specialisering</a:t>
            </a:r>
          </a:p>
        </p:txBody>
      </p:sp>
      <p:sp>
        <p:nvSpPr>
          <p:cNvPr id="143" name="textruta 142">
            <a:extLst>
              <a:ext uri="{FF2B5EF4-FFF2-40B4-BE49-F238E27FC236}">
                <a16:creationId xmlns:a16="http://schemas.microsoft.com/office/drawing/2014/main" id="{CC6DACA6-09C1-ABD0-968C-D479FD039DEA}"/>
              </a:ext>
            </a:extLst>
          </p:cNvPr>
          <p:cNvSpPr txBox="1"/>
          <p:nvPr/>
        </p:nvSpPr>
        <p:spPr>
          <a:xfrm>
            <a:off x="9019564" y="5399902"/>
            <a:ext cx="1491168" cy="369332"/>
          </a:xfrm>
          <a:prstGeom prst="rect">
            <a:avLst/>
          </a:prstGeom>
          <a:noFill/>
        </p:spPr>
        <p:txBody>
          <a:bodyPr wrap="square" rtlCol="0">
            <a:spAutoFit/>
          </a:bodyPr>
          <a:lstStyle/>
          <a:p>
            <a:pPr algn="r"/>
            <a:r>
              <a:rPr lang="sv-SE" b="1">
                <a:solidFill>
                  <a:schemeClr val="tx2"/>
                </a:solidFill>
              </a:rPr>
              <a:t>Resurssnålt</a:t>
            </a:r>
          </a:p>
        </p:txBody>
      </p:sp>
      <p:sp>
        <p:nvSpPr>
          <p:cNvPr id="1062" name="textruta 1061">
            <a:extLst>
              <a:ext uri="{FF2B5EF4-FFF2-40B4-BE49-F238E27FC236}">
                <a16:creationId xmlns:a16="http://schemas.microsoft.com/office/drawing/2014/main" id="{E8787DF4-2A60-93A5-21F5-BCCC11C22AAD}"/>
              </a:ext>
            </a:extLst>
          </p:cNvPr>
          <p:cNvSpPr txBox="1"/>
          <p:nvPr/>
        </p:nvSpPr>
        <p:spPr>
          <a:xfrm>
            <a:off x="7254312" y="5918062"/>
            <a:ext cx="3532843" cy="369332"/>
          </a:xfrm>
          <a:prstGeom prst="rect">
            <a:avLst/>
          </a:prstGeom>
          <a:noFill/>
        </p:spPr>
        <p:txBody>
          <a:bodyPr wrap="square" rtlCol="0">
            <a:spAutoFit/>
          </a:bodyPr>
          <a:lstStyle/>
          <a:p>
            <a:r>
              <a:rPr lang="sv-SE" b="1">
                <a:solidFill>
                  <a:schemeClr val="accent4"/>
                </a:solidFill>
              </a:rPr>
              <a:t>Flexibilitet och resurseffektivitet</a:t>
            </a:r>
          </a:p>
        </p:txBody>
      </p:sp>
    </p:spTree>
    <p:extLst>
      <p:ext uri="{BB962C8B-B14F-4D97-AF65-F5344CB8AC3E}">
        <p14:creationId xmlns:p14="http://schemas.microsoft.com/office/powerpoint/2010/main" val="1703323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F0E153-9932-EB56-801F-E467510B87C0}"/>
              </a:ext>
            </a:extLst>
          </p:cNvPr>
          <p:cNvSpPr>
            <a:spLocks noGrp="1"/>
          </p:cNvSpPr>
          <p:nvPr>
            <p:ph type="ctrTitle"/>
          </p:nvPr>
        </p:nvSpPr>
        <p:spPr/>
        <p:txBody>
          <a:bodyPr/>
          <a:lstStyle/>
          <a:p>
            <a:r>
              <a:rPr lang="sv-SE"/>
              <a:t>4.</a:t>
            </a:r>
            <a:br>
              <a:rPr lang="sv-SE"/>
            </a:br>
            <a:r>
              <a:rPr lang="sv-SE"/>
              <a:t>Goda exempel på kategoristyrning</a:t>
            </a:r>
          </a:p>
        </p:txBody>
      </p:sp>
      <p:sp>
        <p:nvSpPr>
          <p:cNvPr id="3" name="Platshållare för sidfot 2">
            <a:extLst>
              <a:ext uri="{FF2B5EF4-FFF2-40B4-BE49-F238E27FC236}">
                <a16:creationId xmlns:a16="http://schemas.microsoft.com/office/drawing/2014/main" id="{BA582654-170B-A64E-F82D-4AC7317ACD02}"/>
              </a:ext>
            </a:extLst>
          </p:cNvPr>
          <p:cNvSpPr>
            <a:spLocks noGrp="1"/>
          </p:cNvSpPr>
          <p:nvPr>
            <p:ph type="ftr" sz="quarter" idx="3"/>
          </p:nvPr>
        </p:nvSpPr>
        <p:spPr/>
        <p:txBody>
          <a:bodyPr/>
          <a:lstStyle/>
          <a:p>
            <a:r>
              <a:rPr lang="sv-SE"/>
              <a:t>Ledningsgrupp</a:t>
            </a:r>
          </a:p>
        </p:txBody>
      </p:sp>
    </p:spTree>
    <p:extLst>
      <p:ext uri="{BB962C8B-B14F-4D97-AF65-F5344CB8AC3E}">
        <p14:creationId xmlns:p14="http://schemas.microsoft.com/office/powerpoint/2010/main" val="1372831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B1D3D3C-0A9B-F84A-D133-EAF09648D170}"/>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sv-SE"/>
              <a:t>Citat från olika kommuner</a:t>
            </a:r>
          </a:p>
        </p:txBody>
      </p:sp>
      <p:sp>
        <p:nvSpPr>
          <p:cNvPr id="12" name="Rektangel 11">
            <a:extLst>
              <a:ext uri="{FF2B5EF4-FFF2-40B4-BE49-F238E27FC236}">
                <a16:creationId xmlns:a16="http://schemas.microsoft.com/office/drawing/2014/main" id="{367CFC24-BCA5-C41E-A918-FADD3FBE58A6}"/>
              </a:ext>
              <a:ext uri="{C183D7F6-B498-43B3-948B-1728B52AA6E4}">
                <adec:decorative xmlns:adec="http://schemas.microsoft.com/office/drawing/2017/decorative" val="1"/>
              </a:ext>
            </a:extLst>
          </p:cNvPr>
          <p:cNvSpPr/>
          <p:nvPr/>
        </p:nvSpPr>
        <p:spPr>
          <a:xfrm>
            <a:off x="187324" y="0"/>
            <a:ext cx="12004676" cy="6858000"/>
          </a:xfrm>
          <a:prstGeom prst="rect">
            <a:avLst/>
          </a:prstGeom>
          <a:solidFill>
            <a:srgbClr val="F4F0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5BF64574-A536-91E3-5A20-931D98D436C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4121581" cy="6858000"/>
          </a:xfrm>
          <a:prstGeom prst="rect">
            <a:avLst/>
          </a:prstGeom>
        </p:spPr>
      </p:pic>
      <p:sp>
        <p:nvSpPr>
          <p:cNvPr id="9" name="Pratbubbla: oval 8">
            <a:extLst>
              <a:ext uri="{FF2B5EF4-FFF2-40B4-BE49-F238E27FC236}">
                <a16:creationId xmlns:a16="http://schemas.microsoft.com/office/drawing/2014/main" id="{1CF18EB3-9D0B-89AF-B331-91BEA62C484A}"/>
              </a:ext>
            </a:extLst>
          </p:cNvPr>
          <p:cNvSpPr/>
          <p:nvPr/>
        </p:nvSpPr>
        <p:spPr>
          <a:xfrm>
            <a:off x="3073400" y="152400"/>
            <a:ext cx="3783841" cy="3200400"/>
          </a:xfrm>
          <a:prstGeom prst="wedgeEllipseCallout">
            <a:avLst>
              <a:gd name="adj1" fmla="val -53977"/>
              <a:gd name="adj2" fmla="val 27181"/>
            </a:avLst>
          </a:prstGeom>
          <a:ln w="1143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2400"/>
              <a:t>”Inköp finns för </a:t>
            </a:r>
            <a:br>
              <a:rPr lang="sv-SE" sz="2400"/>
            </a:br>
            <a:r>
              <a:rPr lang="sv-SE" sz="2400"/>
              <a:t>att skapa värde tillsammans med andra.”</a:t>
            </a:r>
          </a:p>
          <a:p>
            <a:pPr algn="ctr">
              <a:spcBef>
                <a:spcPts val="1200"/>
              </a:spcBef>
            </a:pPr>
            <a:r>
              <a:rPr lang="sv-SE" sz="2000"/>
              <a:t>Luleå kommun</a:t>
            </a:r>
            <a:endParaRPr lang="sv-SE" sz="2400"/>
          </a:p>
        </p:txBody>
      </p:sp>
      <p:sp>
        <p:nvSpPr>
          <p:cNvPr id="11" name="Pratbubbla: oval 10">
            <a:extLst>
              <a:ext uri="{FF2B5EF4-FFF2-40B4-BE49-F238E27FC236}">
                <a16:creationId xmlns:a16="http://schemas.microsoft.com/office/drawing/2014/main" id="{BFD9FA5C-8143-C3F0-A5C6-DE57E284A86A}"/>
              </a:ext>
            </a:extLst>
          </p:cNvPr>
          <p:cNvSpPr/>
          <p:nvPr/>
        </p:nvSpPr>
        <p:spPr>
          <a:xfrm>
            <a:off x="1465771" y="3352321"/>
            <a:ext cx="4725408" cy="3425645"/>
          </a:xfrm>
          <a:prstGeom prst="wedgeEllipseCallout">
            <a:avLst>
              <a:gd name="adj1" fmla="val -35899"/>
              <a:gd name="adj2" fmla="val -54879"/>
            </a:avLst>
          </a:prstGeom>
          <a:ln w="1143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sz="2400"/>
              <a:t>”</a:t>
            </a:r>
            <a:r>
              <a:rPr lang="sv-SE" sz="2400">
                <a:ea typeface="+mn-lt"/>
                <a:cs typeface="+mn-lt"/>
              </a:rPr>
              <a:t>Processen kräver minimal manuell hantering, och vi får samtidigt bättre kontroll och underlag för uppföljning.”.</a:t>
            </a:r>
            <a:endParaRPr lang="sv-SE" sz="2400"/>
          </a:p>
          <a:p>
            <a:pPr algn="ctr">
              <a:spcBef>
                <a:spcPts val="1200"/>
              </a:spcBef>
            </a:pPr>
            <a:r>
              <a:rPr lang="sv-SE" sz="2000"/>
              <a:t>Kungsbacka kommun</a:t>
            </a:r>
            <a:endParaRPr lang="sv-SE" sz="2400"/>
          </a:p>
        </p:txBody>
      </p:sp>
      <p:sp>
        <p:nvSpPr>
          <p:cNvPr id="10" name="Pratbubbla: oval 9">
            <a:extLst>
              <a:ext uri="{FF2B5EF4-FFF2-40B4-BE49-F238E27FC236}">
                <a16:creationId xmlns:a16="http://schemas.microsoft.com/office/drawing/2014/main" id="{9254A79D-92D7-D4AB-8CCF-A29043C61674}"/>
              </a:ext>
            </a:extLst>
          </p:cNvPr>
          <p:cNvSpPr/>
          <p:nvPr/>
        </p:nvSpPr>
        <p:spPr>
          <a:xfrm>
            <a:off x="6723460" y="3429000"/>
            <a:ext cx="4214883" cy="3200400"/>
          </a:xfrm>
          <a:prstGeom prst="wedgeEllipseCallout">
            <a:avLst>
              <a:gd name="adj1" fmla="val -56388"/>
              <a:gd name="adj2" fmla="val -42181"/>
            </a:avLst>
          </a:prstGeom>
          <a:ln w="1143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2400"/>
              <a:t>”Det har varit värt resan – vi har visat att strategiskt inköp skapar verklig nytta”.</a:t>
            </a:r>
          </a:p>
          <a:p>
            <a:pPr algn="ctr">
              <a:spcBef>
                <a:spcPts val="1200"/>
              </a:spcBef>
            </a:pPr>
            <a:r>
              <a:rPr lang="sv-SE" sz="2000"/>
              <a:t>Eskilstuna kommun</a:t>
            </a:r>
            <a:endParaRPr lang="sv-SE" sz="2400"/>
          </a:p>
        </p:txBody>
      </p:sp>
      <p:sp>
        <p:nvSpPr>
          <p:cNvPr id="7" name="Pratbubbla: oval 6">
            <a:extLst>
              <a:ext uri="{FF2B5EF4-FFF2-40B4-BE49-F238E27FC236}">
                <a16:creationId xmlns:a16="http://schemas.microsoft.com/office/drawing/2014/main" id="{4CB9208B-E971-B47E-D464-0519BEE4D364}"/>
              </a:ext>
            </a:extLst>
          </p:cNvPr>
          <p:cNvSpPr/>
          <p:nvPr/>
        </p:nvSpPr>
        <p:spPr>
          <a:xfrm>
            <a:off x="7044565" y="152400"/>
            <a:ext cx="4027559" cy="2984500"/>
          </a:xfrm>
          <a:prstGeom prst="wedgeEllipseCallout">
            <a:avLst>
              <a:gd name="adj1" fmla="val -46445"/>
              <a:gd name="adj2" fmla="val 57819"/>
            </a:avLst>
          </a:prstGeom>
          <a:ln w="114300">
            <a:solidFill>
              <a:schemeClr val="bg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2400"/>
              <a:t>” Vi har gått från stuprör till samverkan – och från kontroll till koll.”</a:t>
            </a:r>
          </a:p>
          <a:p>
            <a:pPr algn="ctr">
              <a:spcBef>
                <a:spcPts val="1200"/>
              </a:spcBef>
            </a:pPr>
            <a:r>
              <a:rPr lang="sv-SE" sz="2000"/>
              <a:t>Alvesta kommun</a:t>
            </a:r>
            <a:endParaRPr lang="sv-SE" sz="2400"/>
          </a:p>
        </p:txBody>
      </p:sp>
      <p:sp>
        <p:nvSpPr>
          <p:cNvPr id="2" name="Platshållare för sidfot 1">
            <a:extLst>
              <a:ext uri="{FF2B5EF4-FFF2-40B4-BE49-F238E27FC236}">
                <a16:creationId xmlns:a16="http://schemas.microsoft.com/office/drawing/2014/main" id="{ECDA3AB1-F9C8-B06C-1EA6-BD2761D3C33C}"/>
              </a:ext>
            </a:extLst>
          </p:cNvPr>
          <p:cNvSpPr>
            <a:spLocks noGrp="1"/>
          </p:cNvSpPr>
          <p:nvPr>
            <p:ph type="ftr" sz="quarter" idx="3"/>
          </p:nvPr>
        </p:nvSpPr>
        <p:spPr/>
        <p:txBody>
          <a:bodyPr/>
          <a:lstStyle/>
          <a:p>
            <a:r>
              <a:rPr lang="sv-SE">
                <a:solidFill>
                  <a:schemeClr val="tx2"/>
                </a:solidFill>
              </a:rPr>
              <a:t>Ledningsgrupp</a:t>
            </a:r>
          </a:p>
        </p:txBody>
      </p:sp>
    </p:spTree>
    <p:extLst>
      <p:ext uri="{BB962C8B-B14F-4D97-AF65-F5344CB8AC3E}">
        <p14:creationId xmlns:p14="http://schemas.microsoft.com/office/powerpoint/2010/main" val="305628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1FF2624-25ED-9395-6215-AF10D90B9844}"/>
              </a:ext>
            </a:extLst>
          </p:cNvPr>
          <p:cNvSpPr>
            <a:spLocks noGrp="1"/>
          </p:cNvSpPr>
          <p:nvPr>
            <p:ph type="ctrTitle"/>
          </p:nvPr>
        </p:nvSpPr>
        <p:spPr/>
        <p:txBody>
          <a:bodyPr/>
          <a:lstStyle/>
          <a:p>
            <a:r>
              <a:rPr lang="sv-SE"/>
              <a:t>5.</a:t>
            </a:r>
            <a:br>
              <a:rPr lang="sv-SE"/>
            </a:br>
            <a:r>
              <a:rPr lang="sv-SE"/>
              <a:t>Effekter av kategoristyrning</a:t>
            </a:r>
          </a:p>
        </p:txBody>
      </p:sp>
      <p:sp>
        <p:nvSpPr>
          <p:cNvPr id="3" name="Platshållare för sidfot 2">
            <a:extLst>
              <a:ext uri="{FF2B5EF4-FFF2-40B4-BE49-F238E27FC236}">
                <a16:creationId xmlns:a16="http://schemas.microsoft.com/office/drawing/2014/main" id="{71A8F1A0-4BDB-4E19-1CF8-A145CFFA3CE4}"/>
              </a:ext>
            </a:extLst>
          </p:cNvPr>
          <p:cNvSpPr>
            <a:spLocks noGrp="1"/>
          </p:cNvSpPr>
          <p:nvPr>
            <p:ph type="ftr" sz="quarter" idx="3"/>
          </p:nvPr>
        </p:nvSpPr>
        <p:spPr/>
        <p:txBody>
          <a:bodyPr/>
          <a:lstStyle/>
          <a:p>
            <a:r>
              <a:rPr lang="sv-SE"/>
              <a:t>Ledningsgrupp</a:t>
            </a:r>
          </a:p>
        </p:txBody>
      </p:sp>
    </p:spTree>
    <p:extLst>
      <p:ext uri="{BB962C8B-B14F-4D97-AF65-F5344CB8AC3E}">
        <p14:creationId xmlns:p14="http://schemas.microsoft.com/office/powerpoint/2010/main" val="1899319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90BE71FF-F0E7-C6A6-143B-744F76F8EF38}"/>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sv-SE"/>
              <a:t>Viktigaste effekterna med kategoristyrning</a:t>
            </a:r>
          </a:p>
        </p:txBody>
      </p:sp>
      <p:sp>
        <p:nvSpPr>
          <p:cNvPr id="2" name="Rektangel 1">
            <a:extLst>
              <a:ext uri="{FF2B5EF4-FFF2-40B4-BE49-F238E27FC236}">
                <a16:creationId xmlns:a16="http://schemas.microsoft.com/office/drawing/2014/main" id="{AC0B4A2D-3AC9-0A69-6AC4-C5F637498045}"/>
              </a:ext>
              <a:ext uri="{C183D7F6-B498-43B3-948B-1728B52AA6E4}">
                <adec:decorative xmlns:adec="http://schemas.microsoft.com/office/drawing/2017/decorative" val="1"/>
              </a:ext>
            </a:extLst>
          </p:cNvPr>
          <p:cNvSpPr/>
          <p:nvPr/>
        </p:nvSpPr>
        <p:spPr>
          <a:xfrm>
            <a:off x="203200" y="203200"/>
            <a:ext cx="11785599" cy="6451600"/>
          </a:xfrm>
          <a:prstGeom prst="rect">
            <a:avLst/>
          </a:prstGeom>
          <a:solidFill>
            <a:schemeClr val="accent1">
              <a:alpha val="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sv-SE"/>
          </a:p>
        </p:txBody>
      </p:sp>
      <p:sp>
        <p:nvSpPr>
          <p:cNvPr id="3" name="Title 1">
            <a:extLst>
              <a:ext uri="{FF2B5EF4-FFF2-40B4-BE49-F238E27FC236}">
                <a16:creationId xmlns:a16="http://schemas.microsoft.com/office/drawing/2014/main" id="{58A17EC9-8E1E-155D-5C4F-F451D2839AA0}"/>
              </a:ext>
            </a:extLst>
          </p:cNvPr>
          <p:cNvSpPr txBox="1">
            <a:spLocks/>
          </p:cNvSpPr>
          <p:nvPr/>
        </p:nvSpPr>
        <p:spPr>
          <a:xfrm>
            <a:off x="2259536" y="1051200"/>
            <a:ext cx="8857559" cy="521453"/>
          </a:xfrm>
          <a:prstGeom prst="rect">
            <a:avLst/>
          </a:prstGeom>
        </p:spPr>
        <p:txBody>
          <a:bodyPr/>
          <a:lstStyle>
            <a:lvl1pPr algn="l" defTabSz="914400" rtl="0" eaLnBrk="1" latinLnBrk="0" hangingPunct="1">
              <a:lnSpc>
                <a:spcPct val="90000"/>
              </a:lnSpc>
              <a:spcBef>
                <a:spcPct val="0"/>
              </a:spcBef>
              <a:buNone/>
              <a:defRPr sz="4400" b="1" i="0" kern="1200">
                <a:solidFill>
                  <a:schemeClr val="bg1"/>
                </a:solidFill>
                <a:latin typeface="Corbel" panose="020B0503020204020204" pitchFamily="34" charset="0"/>
                <a:ea typeface="+mj-ea"/>
                <a:cs typeface="+mj-cs"/>
              </a:defRPr>
            </a:lvl1pPr>
          </a:lstStyle>
          <a:p>
            <a:r>
              <a:rPr lang="sv-SE">
                <a:solidFill>
                  <a:schemeClr val="tx2"/>
                </a:solidFill>
              </a:rPr>
              <a:t>Viktigaste effekterna med kategoristyrning “fyra K”</a:t>
            </a:r>
          </a:p>
        </p:txBody>
      </p:sp>
      <p:sp>
        <p:nvSpPr>
          <p:cNvPr id="6" name="textruta 5">
            <a:extLst>
              <a:ext uri="{FF2B5EF4-FFF2-40B4-BE49-F238E27FC236}">
                <a16:creationId xmlns:a16="http://schemas.microsoft.com/office/drawing/2014/main" id="{F890FE37-75DD-7AFD-617D-B9DAA08725B3}"/>
              </a:ext>
            </a:extLst>
          </p:cNvPr>
          <p:cNvSpPr txBox="1"/>
          <p:nvPr/>
        </p:nvSpPr>
        <p:spPr>
          <a:xfrm>
            <a:off x="2259536" y="1679478"/>
            <a:ext cx="2558436" cy="4708981"/>
          </a:xfrm>
          <a:prstGeom prst="rect">
            <a:avLst/>
          </a:prstGeom>
          <a:noFill/>
        </p:spPr>
        <p:txBody>
          <a:bodyPr wrap="square" rtlCol="0">
            <a:spAutoFit/>
          </a:bodyPr>
          <a:lstStyle/>
          <a:p>
            <a:r>
              <a:rPr lang="sv-SE" sz="30000" b="1">
                <a:solidFill>
                  <a:schemeClr val="tx2"/>
                </a:solidFill>
              </a:rPr>
              <a:t>4</a:t>
            </a:r>
          </a:p>
        </p:txBody>
      </p:sp>
      <p:sp>
        <p:nvSpPr>
          <p:cNvPr id="4" name="textruta 3">
            <a:extLst>
              <a:ext uri="{FF2B5EF4-FFF2-40B4-BE49-F238E27FC236}">
                <a16:creationId xmlns:a16="http://schemas.microsoft.com/office/drawing/2014/main" id="{224265AD-D624-C295-7B37-B30D90204790}"/>
              </a:ext>
            </a:extLst>
          </p:cNvPr>
          <p:cNvSpPr txBox="1"/>
          <p:nvPr/>
        </p:nvSpPr>
        <p:spPr>
          <a:xfrm>
            <a:off x="3633472" y="1867260"/>
            <a:ext cx="2558436" cy="3939540"/>
          </a:xfrm>
          <a:prstGeom prst="rect">
            <a:avLst/>
          </a:prstGeom>
          <a:noFill/>
        </p:spPr>
        <p:txBody>
          <a:bodyPr wrap="square" rtlCol="0">
            <a:spAutoFit/>
          </a:bodyPr>
          <a:lstStyle/>
          <a:p>
            <a:r>
              <a:rPr lang="sv-SE" sz="25000" b="1">
                <a:solidFill>
                  <a:schemeClr val="tx2"/>
                </a:solidFill>
              </a:rPr>
              <a:t>K</a:t>
            </a:r>
          </a:p>
        </p:txBody>
      </p:sp>
      <p:sp>
        <p:nvSpPr>
          <p:cNvPr id="5" name="textruta 4">
            <a:extLst>
              <a:ext uri="{FF2B5EF4-FFF2-40B4-BE49-F238E27FC236}">
                <a16:creationId xmlns:a16="http://schemas.microsoft.com/office/drawing/2014/main" id="{0DC7ECE0-98EA-994B-4D9C-5FA9733EB268}"/>
              </a:ext>
            </a:extLst>
          </p:cNvPr>
          <p:cNvSpPr txBox="1"/>
          <p:nvPr/>
        </p:nvSpPr>
        <p:spPr>
          <a:xfrm>
            <a:off x="6087223" y="2819400"/>
            <a:ext cx="4329113" cy="2062103"/>
          </a:xfrm>
          <a:prstGeom prst="rect">
            <a:avLst/>
          </a:prstGeom>
          <a:noFill/>
        </p:spPr>
        <p:txBody>
          <a:bodyPr wrap="square">
            <a:spAutoFit/>
          </a:bodyPr>
          <a:lstStyle/>
          <a:p>
            <a:pPr marL="457200" indent="-457200">
              <a:buClr>
                <a:schemeClr val="accent1"/>
              </a:buClr>
              <a:buFont typeface="Arial" panose="020B0604020202020204" pitchFamily="34" charset="0"/>
              <a:buChar char="•"/>
            </a:pPr>
            <a:r>
              <a:rPr lang="sv-SE" sz="3200"/>
              <a:t>Kunskap </a:t>
            </a:r>
          </a:p>
          <a:p>
            <a:pPr marL="457200" indent="-457200">
              <a:buClr>
                <a:schemeClr val="accent1"/>
              </a:buClr>
              <a:buFont typeface="Arial" panose="020B0604020202020204" pitchFamily="34" charset="0"/>
              <a:buChar char="•"/>
            </a:pPr>
            <a:r>
              <a:rPr lang="sv-SE" sz="3200"/>
              <a:t>Kvalitet</a:t>
            </a:r>
          </a:p>
          <a:p>
            <a:pPr marL="457200" indent="-457200">
              <a:buClr>
                <a:schemeClr val="accent1"/>
              </a:buClr>
              <a:buFont typeface="Arial" panose="020B0604020202020204" pitchFamily="34" charset="0"/>
              <a:buChar char="•"/>
            </a:pPr>
            <a:r>
              <a:rPr lang="sv-SE" sz="3200"/>
              <a:t>Kostnadseffektivitet</a:t>
            </a:r>
          </a:p>
          <a:p>
            <a:pPr marL="457200" indent="-457200">
              <a:buClr>
                <a:schemeClr val="accent1"/>
              </a:buClr>
              <a:buFont typeface="Arial" panose="020B0604020202020204" pitchFamily="34" charset="0"/>
              <a:buChar char="•"/>
            </a:pPr>
            <a:r>
              <a:rPr lang="sv-SE" sz="3200"/>
              <a:t>Kontroll</a:t>
            </a:r>
            <a:endParaRPr lang="sv-SE" sz="4000"/>
          </a:p>
        </p:txBody>
      </p:sp>
      <p:sp>
        <p:nvSpPr>
          <p:cNvPr id="10" name="Platshållare för sidfot 9">
            <a:extLst>
              <a:ext uri="{FF2B5EF4-FFF2-40B4-BE49-F238E27FC236}">
                <a16:creationId xmlns:a16="http://schemas.microsoft.com/office/drawing/2014/main" id="{877627B5-8AE3-FEE5-A308-E09CBF5B7204}"/>
              </a:ext>
            </a:extLst>
          </p:cNvPr>
          <p:cNvSpPr>
            <a:spLocks noGrp="1"/>
          </p:cNvSpPr>
          <p:nvPr>
            <p:ph type="ftr" sz="quarter" idx="3"/>
          </p:nvPr>
        </p:nvSpPr>
        <p:spPr/>
        <p:txBody>
          <a:bodyPr/>
          <a:lstStyle/>
          <a:p>
            <a:r>
              <a:rPr lang="sv-SE">
                <a:solidFill>
                  <a:schemeClr val="tx2"/>
                </a:solidFill>
              </a:rPr>
              <a:t>Ledningsgrupp</a:t>
            </a:r>
          </a:p>
        </p:txBody>
      </p:sp>
    </p:spTree>
    <p:extLst>
      <p:ext uri="{BB962C8B-B14F-4D97-AF65-F5344CB8AC3E}">
        <p14:creationId xmlns:p14="http://schemas.microsoft.com/office/powerpoint/2010/main" val="14987669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1400EBB-D7A6-DC29-43B5-BFEC30BBBB5E}"/>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sv-SE"/>
              <a:t>Spektrum av effekter</a:t>
            </a:r>
          </a:p>
        </p:txBody>
      </p:sp>
      <p:pic>
        <p:nvPicPr>
          <p:cNvPr id="27" name="Bildobjekt 26" descr="4K som står för: Kunskap, Kvalitet, Kostnadseffektivitet, Kontroll">
            <a:extLst>
              <a:ext uri="{FF2B5EF4-FFF2-40B4-BE49-F238E27FC236}">
                <a16:creationId xmlns:a16="http://schemas.microsoft.com/office/drawing/2014/main" id="{B689B5E1-00BB-5C4A-8389-A666EA9278E9}"/>
              </a:ext>
            </a:extLst>
          </p:cNvPr>
          <p:cNvPicPr>
            <a:picLocks noChangeAspect="1"/>
          </p:cNvPicPr>
          <p:nvPr/>
        </p:nvPicPr>
        <p:blipFill>
          <a:blip r:embed="rId3" cstate="screen">
            <a:extLst>
              <a:ext uri="{28A0092B-C50C-407E-A947-70E740481C1C}">
                <a14:useLocalDpi xmlns:a14="http://schemas.microsoft.com/office/drawing/2010/main"/>
              </a:ext>
            </a:extLst>
          </a:blip>
          <a:srcRect l="26993" t="26602" r="22342" b="27202"/>
          <a:stretch>
            <a:fillRect/>
          </a:stretch>
        </p:blipFill>
        <p:spPr>
          <a:xfrm>
            <a:off x="733982" y="407791"/>
            <a:ext cx="945037" cy="910892"/>
          </a:xfrm>
          <a:prstGeom prst="rect">
            <a:avLst/>
          </a:prstGeom>
        </p:spPr>
      </p:pic>
      <p:sp>
        <p:nvSpPr>
          <p:cNvPr id="10" name="textruta 9">
            <a:extLst>
              <a:ext uri="{FF2B5EF4-FFF2-40B4-BE49-F238E27FC236}">
                <a16:creationId xmlns:a16="http://schemas.microsoft.com/office/drawing/2014/main" id="{DDCF64A5-65D5-90D5-8E78-66F1D09DF128}"/>
              </a:ext>
            </a:extLst>
          </p:cNvPr>
          <p:cNvSpPr txBox="1"/>
          <p:nvPr/>
        </p:nvSpPr>
        <p:spPr>
          <a:xfrm>
            <a:off x="373062" y="1371286"/>
            <a:ext cx="1435100" cy="369332"/>
          </a:xfrm>
          <a:prstGeom prst="rect">
            <a:avLst/>
          </a:prstGeom>
          <a:noFill/>
        </p:spPr>
        <p:txBody>
          <a:bodyPr wrap="square" rtlCol="0">
            <a:spAutoFit/>
          </a:bodyPr>
          <a:lstStyle/>
          <a:p>
            <a:pPr algn="r"/>
            <a:r>
              <a:rPr lang="sv-SE" b="1">
                <a:solidFill>
                  <a:schemeClr val="tx2"/>
                </a:solidFill>
              </a:rPr>
              <a:t>Kunskap</a:t>
            </a:r>
          </a:p>
        </p:txBody>
      </p:sp>
      <p:cxnSp>
        <p:nvCxnSpPr>
          <p:cNvPr id="14" name="Rak koppling 13">
            <a:extLst>
              <a:ext uri="{FF2B5EF4-FFF2-40B4-BE49-F238E27FC236}">
                <a16:creationId xmlns:a16="http://schemas.microsoft.com/office/drawing/2014/main" id="{A1470A70-0F8A-5B7E-BA28-9B4B46F66FBE}"/>
              </a:ext>
              <a:ext uri="{C183D7F6-B498-43B3-948B-1728B52AA6E4}">
                <adec:decorative xmlns:adec="http://schemas.microsoft.com/office/drawing/2017/decorative" val="1"/>
              </a:ext>
            </a:extLst>
          </p:cNvPr>
          <p:cNvCxnSpPr>
            <a:cxnSpLocks/>
          </p:cNvCxnSpPr>
          <p:nvPr/>
        </p:nvCxnSpPr>
        <p:spPr>
          <a:xfrm>
            <a:off x="1841500" y="1313366"/>
            <a:ext cx="0" cy="5842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textruta 10">
            <a:extLst>
              <a:ext uri="{FF2B5EF4-FFF2-40B4-BE49-F238E27FC236}">
                <a16:creationId xmlns:a16="http://schemas.microsoft.com/office/drawing/2014/main" id="{6ABE1BA1-D0B7-9FCE-D339-087FE419EB35}"/>
              </a:ext>
            </a:extLst>
          </p:cNvPr>
          <p:cNvSpPr txBox="1"/>
          <p:nvPr/>
        </p:nvSpPr>
        <p:spPr>
          <a:xfrm>
            <a:off x="355601" y="2247385"/>
            <a:ext cx="1435100" cy="369332"/>
          </a:xfrm>
          <a:prstGeom prst="rect">
            <a:avLst/>
          </a:prstGeom>
          <a:noFill/>
        </p:spPr>
        <p:txBody>
          <a:bodyPr wrap="square" rtlCol="0">
            <a:spAutoFit/>
          </a:bodyPr>
          <a:lstStyle/>
          <a:p>
            <a:pPr algn="r"/>
            <a:r>
              <a:rPr lang="sv-SE" b="1">
                <a:solidFill>
                  <a:schemeClr val="tx2"/>
                </a:solidFill>
              </a:rPr>
              <a:t>Kvalitet</a:t>
            </a:r>
          </a:p>
        </p:txBody>
      </p:sp>
      <p:cxnSp>
        <p:nvCxnSpPr>
          <p:cNvPr id="17" name="Rak koppling 16">
            <a:extLst>
              <a:ext uri="{FF2B5EF4-FFF2-40B4-BE49-F238E27FC236}">
                <a16:creationId xmlns:a16="http://schemas.microsoft.com/office/drawing/2014/main" id="{CCEA47A0-5688-449B-A195-E475C5183799}"/>
              </a:ext>
              <a:ext uri="{C183D7F6-B498-43B3-948B-1728B52AA6E4}">
                <adec:decorative xmlns:adec="http://schemas.microsoft.com/office/drawing/2017/decorative" val="1"/>
              </a:ext>
            </a:extLst>
          </p:cNvPr>
          <p:cNvCxnSpPr>
            <a:cxnSpLocks/>
          </p:cNvCxnSpPr>
          <p:nvPr/>
        </p:nvCxnSpPr>
        <p:spPr>
          <a:xfrm>
            <a:off x="1841500" y="1973766"/>
            <a:ext cx="0" cy="122663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91F72F3F-AE20-66BB-1A2C-ADA57C722A5A}"/>
              </a:ext>
            </a:extLst>
          </p:cNvPr>
          <p:cNvSpPr txBox="1"/>
          <p:nvPr/>
        </p:nvSpPr>
        <p:spPr>
          <a:xfrm>
            <a:off x="185740" y="3754970"/>
            <a:ext cx="1655760" cy="646331"/>
          </a:xfrm>
          <a:prstGeom prst="rect">
            <a:avLst/>
          </a:prstGeom>
          <a:noFill/>
        </p:spPr>
        <p:txBody>
          <a:bodyPr wrap="square" rtlCol="0">
            <a:spAutoFit/>
          </a:bodyPr>
          <a:lstStyle/>
          <a:p>
            <a:pPr algn="r"/>
            <a:r>
              <a:rPr lang="sv-SE" b="1">
                <a:solidFill>
                  <a:schemeClr val="tx2"/>
                </a:solidFill>
              </a:rPr>
              <a:t>Kostnads-</a:t>
            </a:r>
            <a:br>
              <a:rPr lang="sv-SE" b="1">
                <a:solidFill>
                  <a:schemeClr val="tx2"/>
                </a:solidFill>
              </a:rPr>
            </a:br>
            <a:r>
              <a:rPr lang="sv-SE" b="1">
                <a:solidFill>
                  <a:schemeClr val="tx2"/>
                </a:solidFill>
              </a:rPr>
              <a:t>effektivitet</a:t>
            </a:r>
          </a:p>
        </p:txBody>
      </p:sp>
      <p:cxnSp>
        <p:nvCxnSpPr>
          <p:cNvPr id="19" name="Rak koppling 18">
            <a:extLst>
              <a:ext uri="{FF2B5EF4-FFF2-40B4-BE49-F238E27FC236}">
                <a16:creationId xmlns:a16="http://schemas.microsoft.com/office/drawing/2014/main" id="{E7B9707A-70F8-1C99-AC90-21A0F94F491D}"/>
              </a:ext>
              <a:ext uri="{C183D7F6-B498-43B3-948B-1728B52AA6E4}">
                <adec:decorative xmlns:adec="http://schemas.microsoft.com/office/drawing/2017/decorative" val="1"/>
              </a:ext>
            </a:extLst>
          </p:cNvPr>
          <p:cNvCxnSpPr>
            <a:cxnSpLocks/>
          </p:cNvCxnSpPr>
          <p:nvPr/>
        </p:nvCxnSpPr>
        <p:spPr>
          <a:xfrm>
            <a:off x="1841500" y="3269166"/>
            <a:ext cx="0" cy="1810834"/>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textruta 5">
            <a:extLst>
              <a:ext uri="{FF2B5EF4-FFF2-40B4-BE49-F238E27FC236}">
                <a16:creationId xmlns:a16="http://schemas.microsoft.com/office/drawing/2014/main" id="{CF31E796-60E2-6278-F3A4-6008C9F506B7}"/>
              </a:ext>
            </a:extLst>
          </p:cNvPr>
          <p:cNvSpPr txBox="1"/>
          <p:nvPr/>
        </p:nvSpPr>
        <p:spPr>
          <a:xfrm>
            <a:off x="622301" y="5539554"/>
            <a:ext cx="1168400" cy="369332"/>
          </a:xfrm>
          <a:prstGeom prst="rect">
            <a:avLst/>
          </a:prstGeom>
          <a:noFill/>
        </p:spPr>
        <p:txBody>
          <a:bodyPr wrap="square">
            <a:spAutoFit/>
          </a:bodyPr>
          <a:lstStyle/>
          <a:p>
            <a:pPr algn="r">
              <a:buClr>
                <a:schemeClr val="accent1"/>
              </a:buClr>
            </a:pPr>
            <a:r>
              <a:rPr lang="sv-SE" sz="1800" b="1">
                <a:solidFill>
                  <a:schemeClr val="tx2"/>
                </a:solidFill>
              </a:rPr>
              <a:t>Kontroll</a:t>
            </a:r>
            <a:endParaRPr lang="sv-SE" sz="2400" b="1">
              <a:solidFill>
                <a:schemeClr val="tx2"/>
              </a:solidFill>
            </a:endParaRPr>
          </a:p>
        </p:txBody>
      </p:sp>
      <p:cxnSp>
        <p:nvCxnSpPr>
          <p:cNvPr id="23" name="Rak koppling 22">
            <a:extLst>
              <a:ext uri="{FF2B5EF4-FFF2-40B4-BE49-F238E27FC236}">
                <a16:creationId xmlns:a16="http://schemas.microsoft.com/office/drawing/2014/main" id="{70779560-5FCF-24EC-5A18-96B84DBFCE01}"/>
              </a:ext>
              <a:ext uri="{C183D7F6-B498-43B3-948B-1728B52AA6E4}">
                <adec:decorative xmlns:adec="http://schemas.microsoft.com/office/drawing/2017/decorative" val="1"/>
              </a:ext>
            </a:extLst>
          </p:cNvPr>
          <p:cNvCxnSpPr>
            <a:cxnSpLocks/>
          </p:cNvCxnSpPr>
          <p:nvPr/>
        </p:nvCxnSpPr>
        <p:spPr>
          <a:xfrm>
            <a:off x="1841500" y="5174166"/>
            <a:ext cx="0" cy="1218450"/>
          </a:xfrm>
          <a:prstGeom prst="line">
            <a:avLst/>
          </a:prstGeom>
          <a:ln w="57150"/>
        </p:spPr>
        <p:style>
          <a:lnRef idx="1">
            <a:schemeClr val="accent1"/>
          </a:lnRef>
          <a:fillRef idx="0">
            <a:schemeClr val="accent1"/>
          </a:fillRef>
          <a:effectRef idx="0">
            <a:schemeClr val="accent1"/>
          </a:effectRef>
          <a:fontRef idx="minor">
            <a:schemeClr val="tx1"/>
          </a:fontRef>
        </p:style>
      </p:cxnSp>
      <p:graphicFrame>
        <p:nvGraphicFramePr>
          <p:cNvPr id="4" name="Tabell 3">
            <a:extLst>
              <a:ext uri="{FF2B5EF4-FFF2-40B4-BE49-F238E27FC236}">
                <a16:creationId xmlns:a16="http://schemas.microsoft.com/office/drawing/2014/main" id="{611635B3-D319-05DA-22C7-86607D38C502}"/>
              </a:ext>
            </a:extLst>
          </p:cNvPr>
          <p:cNvGraphicFramePr>
            <a:graphicFrameLocks noGrp="1"/>
          </p:cNvGraphicFramePr>
          <p:nvPr>
            <p:extLst>
              <p:ext uri="{D42A27DB-BD31-4B8C-83A1-F6EECF244321}">
                <p14:modId xmlns:p14="http://schemas.microsoft.com/office/powerpoint/2010/main" val="4177821570"/>
              </p:ext>
            </p:extLst>
          </p:nvPr>
        </p:nvGraphicFramePr>
        <p:xfrm>
          <a:off x="1943100" y="651934"/>
          <a:ext cx="9626598" cy="5740682"/>
        </p:xfrm>
        <a:graphic>
          <a:graphicData uri="http://schemas.openxmlformats.org/drawingml/2006/table">
            <a:tbl>
              <a:tblPr firstRow="1" bandRow="1">
                <a:tableStyleId>{5C22544A-7EE6-4342-B048-85BDC9FD1C3A}</a:tableStyleId>
              </a:tblPr>
              <a:tblGrid>
                <a:gridCol w="3208866">
                  <a:extLst>
                    <a:ext uri="{9D8B030D-6E8A-4147-A177-3AD203B41FA5}">
                      <a16:colId xmlns:a16="http://schemas.microsoft.com/office/drawing/2014/main" val="467006176"/>
                    </a:ext>
                  </a:extLst>
                </a:gridCol>
                <a:gridCol w="3208866">
                  <a:extLst>
                    <a:ext uri="{9D8B030D-6E8A-4147-A177-3AD203B41FA5}">
                      <a16:colId xmlns:a16="http://schemas.microsoft.com/office/drawing/2014/main" val="983391692"/>
                    </a:ext>
                  </a:extLst>
                </a:gridCol>
                <a:gridCol w="3208866">
                  <a:extLst>
                    <a:ext uri="{9D8B030D-6E8A-4147-A177-3AD203B41FA5}">
                      <a16:colId xmlns:a16="http://schemas.microsoft.com/office/drawing/2014/main" val="780592206"/>
                    </a:ext>
                  </a:extLst>
                </a:gridCol>
              </a:tblGrid>
              <a:tr h="630061">
                <a:tc>
                  <a:txBody>
                    <a:bodyPr/>
                    <a:lstStyle/>
                    <a:p>
                      <a:r>
                        <a:rPr lang="sv-SE"/>
                        <a:t>Effekter på inköpskategorin &amp; </a:t>
                      </a:r>
                    </a:p>
                    <a:p>
                      <a:r>
                        <a:rPr lang="sv-SE"/>
                        <a:t>på det som köps in</a:t>
                      </a:r>
                    </a:p>
                  </a:txBody>
                  <a:tcPr anchor="ctr"/>
                </a:tc>
                <a:tc>
                  <a:txBody>
                    <a:bodyPr/>
                    <a:lstStyle/>
                    <a:p>
                      <a:r>
                        <a:rPr lang="sv-SE"/>
                        <a:t>Effekter internt i organisationen</a:t>
                      </a:r>
                    </a:p>
                  </a:txBody>
                  <a:tcPr anchor="ctr"/>
                </a:tc>
                <a:tc>
                  <a:txBody>
                    <a:bodyPr/>
                    <a:lstStyle/>
                    <a:p>
                      <a:r>
                        <a:rPr lang="sv-SE"/>
                        <a:t>Effekter på marknad &amp; omvärld</a:t>
                      </a:r>
                    </a:p>
                  </a:txBody>
                  <a:tcPr anchor="ctr"/>
                </a:tc>
                <a:extLst>
                  <a:ext uri="{0D108BD9-81ED-4DB2-BD59-A6C34878D82A}">
                    <a16:rowId xmlns:a16="http://schemas.microsoft.com/office/drawing/2014/main" val="1876818209"/>
                  </a:ext>
                </a:extLst>
              </a:tr>
              <a:tr h="630061">
                <a:tc>
                  <a:txBody>
                    <a:bodyPr/>
                    <a:lstStyle/>
                    <a:p>
                      <a:r>
                        <a:rPr lang="sv-SE"/>
                        <a:t>Ökad förståelse för behov, rätt funktion och kvalitet </a:t>
                      </a:r>
                    </a:p>
                  </a:txBody>
                  <a:tcPr anchor="ctr">
                    <a:lnB w="28575" cap="flat" cmpd="sng" algn="ctr">
                      <a:solidFill>
                        <a:schemeClr val="tx2"/>
                      </a:solidFill>
                      <a:prstDash val="solid"/>
                      <a:round/>
                      <a:headEnd type="none" w="med" len="med"/>
                      <a:tailEnd type="none" w="med" len="med"/>
                    </a:lnB>
                  </a:tcPr>
                </a:tc>
                <a:tc>
                  <a:txBody>
                    <a:bodyPr/>
                    <a:lstStyle/>
                    <a:p>
                      <a:r>
                        <a:rPr lang="sv-SE"/>
                        <a:t>Kompetensutveckling och lärande i organisationen</a:t>
                      </a:r>
                    </a:p>
                  </a:txBody>
                  <a:tcPr anchor="ctr">
                    <a:lnB w="28575" cap="flat" cmpd="sng" algn="ctr">
                      <a:solidFill>
                        <a:schemeClr val="tx2"/>
                      </a:solidFill>
                      <a:prstDash val="solid"/>
                      <a:round/>
                      <a:headEnd type="none" w="med" len="med"/>
                      <a:tailEnd type="none" w="med" len="med"/>
                    </a:lnB>
                  </a:tcPr>
                </a:tc>
                <a:tc>
                  <a:txBody>
                    <a:bodyPr/>
                    <a:lstStyle/>
                    <a:p>
                      <a:r>
                        <a:rPr lang="sv-SE"/>
                        <a:t>Ökad marknadsinsikt och dialog</a:t>
                      </a:r>
                    </a:p>
                  </a:txBody>
                  <a:tcPr anchor="ctr">
                    <a:lnB w="285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955777080"/>
                  </a:ext>
                </a:extLst>
              </a:tr>
              <a:tr h="630061">
                <a:tc>
                  <a:txBody>
                    <a:bodyPr/>
                    <a:lstStyle/>
                    <a:p>
                      <a:r>
                        <a:rPr lang="sv-SE"/>
                        <a:t>Ökad förståelse för behov, rätt funktion och kvalitet </a:t>
                      </a:r>
                    </a:p>
                  </a:txBody>
                  <a:tcPr anchor="ctr">
                    <a:lnT w="28575" cap="flat" cmpd="sng" algn="ctr">
                      <a:solidFill>
                        <a:schemeClr val="tx2"/>
                      </a:solidFill>
                      <a:prstDash val="solid"/>
                      <a:round/>
                      <a:headEnd type="none" w="med" len="med"/>
                      <a:tailEnd type="none" w="med" len="med"/>
                    </a:lnT>
                  </a:tcPr>
                </a:tc>
                <a:tc>
                  <a:txBody>
                    <a:bodyPr/>
                    <a:lstStyle/>
                    <a:p>
                      <a:endParaRPr lang="sv-SE"/>
                    </a:p>
                  </a:txBody>
                  <a:tcPr anchor="ctr">
                    <a:lnT w="28575" cap="flat" cmpd="sng" algn="ctr">
                      <a:solidFill>
                        <a:schemeClr val="tx2"/>
                      </a:solidFill>
                      <a:prstDash val="solid"/>
                      <a:round/>
                      <a:headEnd type="none" w="med" len="med"/>
                      <a:tailEnd type="none" w="med" len="med"/>
                    </a:lnT>
                  </a:tcPr>
                </a:tc>
                <a:tc>
                  <a:txBody>
                    <a:bodyPr/>
                    <a:lstStyle/>
                    <a:p>
                      <a:r>
                        <a:rPr lang="sv-SE"/>
                        <a:t>Hållbarhet och socialt ansvar</a:t>
                      </a:r>
                    </a:p>
                    <a:p>
                      <a:endParaRPr lang="sv-SE"/>
                    </a:p>
                  </a:txBody>
                  <a:tcPr anchor="ctr">
                    <a:lnT w="28575" cap="flat" cmpd="sng" algn="ctr">
                      <a:solidFill>
                        <a:schemeClr val="tx2"/>
                      </a:solidFill>
                      <a:prstDash val="solid"/>
                      <a:round/>
                      <a:headEnd type="none" w="med" len="med"/>
                      <a:tailEnd type="none" w="med" len="med"/>
                    </a:lnT>
                  </a:tcPr>
                </a:tc>
                <a:extLst>
                  <a:ext uri="{0D108BD9-81ED-4DB2-BD59-A6C34878D82A}">
                    <a16:rowId xmlns:a16="http://schemas.microsoft.com/office/drawing/2014/main" val="1832252648"/>
                  </a:ext>
                </a:extLst>
              </a:tr>
              <a:tr h="630061">
                <a:tc>
                  <a:txBody>
                    <a:bodyPr/>
                    <a:lstStyle/>
                    <a:p>
                      <a:r>
                        <a:rPr lang="sv-SE"/>
                        <a:t>Innovation i lösningar</a:t>
                      </a:r>
                    </a:p>
                  </a:txBody>
                  <a:tcPr anchor="ctr">
                    <a:lnB w="28575" cap="flat" cmpd="sng" algn="ctr">
                      <a:solidFill>
                        <a:schemeClr val="tx2"/>
                      </a:solidFill>
                      <a:prstDash val="solid"/>
                      <a:round/>
                      <a:headEnd type="none" w="med" len="med"/>
                      <a:tailEnd type="none" w="med" len="med"/>
                    </a:lnB>
                    <a:solidFill>
                      <a:srgbClr val="EBE8EC"/>
                    </a:solidFill>
                  </a:tcPr>
                </a:tc>
                <a:tc>
                  <a:txBody>
                    <a:bodyPr/>
                    <a:lstStyle/>
                    <a:p>
                      <a:endParaRPr lang="sv-SE"/>
                    </a:p>
                  </a:txBody>
                  <a:tcPr anchor="ctr">
                    <a:lnB w="28575" cap="flat" cmpd="sng" algn="ctr">
                      <a:solidFill>
                        <a:schemeClr val="tx2"/>
                      </a:solidFill>
                      <a:prstDash val="solid"/>
                      <a:round/>
                      <a:headEnd type="none" w="med" len="med"/>
                      <a:tailEnd type="none" w="med" len="med"/>
                    </a:lnB>
                    <a:solidFill>
                      <a:srgbClr val="EBE8EC"/>
                    </a:solidFill>
                  </a:tcPr>
                </a:tc>
                <a:tc>
                  <a:txBody>
                    <a:bodyPr/>
                    <a:lstStyle/>
                    <a:p>
                      <a:r>
                        <a:rPr lang="sv-SE"/>
                        <a:t>Sund konkurrens</a:t>
                      </a:r>
                    </a:p>
                  </a:txBody>
                  <a:tcPr anchor="ctr">
                    <a:lnB w="28575" cap="flat" cmpd="sng" algn="ctr">
                      <a:solidFill>
                        <a:schemeClr val="tx2"/>
                      </a:solidFill>
                      <a:prstDash val="solid"/>
                      <a:round/>
                      <a:headEnd type="none" w="med" len="med"/>
                      <a:tailEnd type="none" w="med" len="med"/>
                    </a:lnB>
                    <a:solidFill>
                      <a:srgbClr val="EBE8EC"/>
                    </a:solidFill>
                  </a:tcPr>
                </a:tc>
                <a:extLst>
                  <a:ext uri="{0D108BD9-81ED-4DB2-BD59-A6C34878D82A}">
                    <a16:rowId xmlns:a16="http://schemas.microsoft.com/office/drawing/2014/main" val="709348080"/>
                  </a:ext>
                </a:extLst>
              </a:tr>
              <a:tr h="630061">
                <a:tc>
                  <a:txBody>
                    <a:bodyPr/>
                    <a:lstStyle/>
                    <a:p>
                      <a:r>
                        <a:rPr lang="sv-SE"/>
                        <a:t>Totalkostnadsperspektiv och lägre inköpspriser</a:t>
                      </a:r>
                    </a:p>
                  </a:txBody>
                  <a:tcPr anchor="ctr">
                    <a:lnT w="28575" cap="flat" cmpd="sng" algn="ctr">
                      <a:solidFill>
                        <a:schemeClr val="tx2"/>
                      </a:solidFill>
                      <a:prstDash val="solid"/>
                      <a:round/>
                      <a:headEnd type="none" w="med" len="med"/>
                      <a:tailEnd type="none" w="med" len="med"/>
                    </a:lnT>
                    <a:solidFill>
                      <a:srgbClr val="D4CDD6"/>
                    </a:solidFill>
                  </a:tcPr>
                </a:tc>
                <a:tc>
                  <a:txBody>
                    <a:bodyPr/>
                    <a:lstStyle/>
                    <a:p>
                      <a:r>
                        <a:rPr lang="sv-SE"/>
                        <a:t>Resurseffektivitet</a:t>
                      </a:r>
                    </a:p>
                  </a:txBody>
                  <a:tcPr anchor="ctr">
                    <a:lnT w="28575" cap="flat" cmpd="sng" algn="ctr">
                      <a:solidFill>
                        <a:schemeClr val="tx2"/>
                      </a:solidFill>
                      <a:prstDash val="solid"/>
                      <a:round/>
                      <a:headEnd type="none" w="med" len="med"/>
                      <a:tailEnd type="none" w="med" len="med"/>
                    </a:lnT>
                    <a:solidFill>
                      <a:srgbClr val="D4CDD6"/>
                    </a:solidFill>
                  </a:tcPr>
                </a:tc>
                <a:tc>
                  <a:txBody>
                    <a:bodyPr/>
                    <a:lstStyle/>
                    <a:p>
                      <a:endParaRPr lang="sv-SE"/>
                    </a:p>
                  </a:txBody>
                  <a:tcPr anchor="ctr">
                    <a:lnT w="28575" cap="flat" cmpd="sng" algn="ctr">
                      <a:solidFill>
                        <a:schemeClr val="tx2"/>
                      </a:solidFill>
                      <a:prstDash val="solid"/>
                      <a:round/>
                      <a:headEnd type="none" w="med" len="med"/>
                      <a:tailEnd type="none" w="med" len="med"/>
                    </a:lnT>
                    <a:solidFill>
                      <a:srgbClr val="D4CDD6"/>
                    </a:solidFill>
                  </a:tcPr>
                </a:tc>
                <a:extLst>
                  <a:ext uri="{0D108BD9-81ED-4DB2-BD59-A6C34878D82A}">
                    <a16:rowId xmlns:a16="http://schemas.microsoft.com/office/drawing/2014/main" val="3010654526"/>
                  </a:ext>
                </a:extLst>
              </a:tr>
              <a:tr h="630061">
                <a:tc>
                  <a:txBody>
                    <a:bodyPr/>
                    <a:lstStyle/>
                    <a:p>
                      <a:r>
                        <a:rPr lang="sv-SE"/>
                        <a:t>Färre direktupphandlingar och ökad avtalstrohet</a:t>
                      </a:r>
                    </a:p>
                  </a:txBody>
                  <a:tcPr anchor="ctr">
                    <a:solidFill>
                      <a:srgbClr val="D4CDD6"/>
                    </a:solidFill>
                  </a:tcPr>
                </a:tc>
                <a:tc>
                  <a:txBody>
                    <a:bodyPr/>
                    <a:lstStyle/>
                    <a:p>
                      <a:r>
                        <a:rPr lang="sv-SE"/>
                        <a:t>Effektivare arbete</a:t>
                      </a:r>
                    </a:p>
                  </a:txBody>
                  <a:tcPr anchor="ctr">
                    <a:solidFill>
                      <a:srgbClr val="D4CDD6"/>
                    </a:solidFill>
                  </a:tcPr>
                </a:tc>
                <a:tc>
                  <a:txBody>
                    <a:bodyPr/>
                    <a:lstStyle/>
                    <a:p>
                      <a:endParaRPr lang="sv-SE"/>
                    </a:p>
                  </a:txBody>
                  <a:tcPr anchor="ctr">
                    <a:solidFill>
                      <a:srgbClr val="D4CDD6"/>
                    </a:solidFill>
                  </a:tcPr>
                </a:tc>
                <a:extLst>
                  <a:ext uri="{0D108BD9-81ED-4DB2-BD59-A6C34878D82A}">
                    <a16:rowId xmlns:a16="http://schemas.microsoft.com/office/drawing/2014/main" val="1012945943"/>
                  </a:ext>
                </a:extLst>
              </a:tr>
              <a:tr h="630061">
                <a:tc>
                  <a:txBody>
                    <a:bodyPr/>
                    <a:lstStyle/>
                    <a:p>
                      <a:endParaRPr lang="sv-SE"/>
                    </a:p>
                  </a:txBody>
                  <a:tcPr anchor="ctr">
                    <a:lnB w="28575" cap="flat" cmpd="sng" algn="ctr">
                      <a:solidFill>
                        <a:schemeClr val="tx2"/>
                      </a:solidFill>
                      <a:prstDash val="solid"/>
                      <a:round/>
                      <a:headEnd type="none" w="med" len="med"/>
                      <a:tailEnd type="none" w="med" len="med"/>
                    </a:lnB>
                    <a:solidFill>
                      <a:srgbClr val="D4CDD6"/>
                    </a:solidFill>
                  </a:tcPr>
                </a:tc>
                <a:tc>
                  <a:txBody>
                    <a:bodyPr/>
                    <a:lstStyle/>
                    <a:p>
                      <a:r>
                        <a:rPr lang="sv-SE"/>
                        <a:t>Intern samverkan och samordning </a:t>
                      </a:r>
                    </a:p>
                  </a:txBody>
                  <a:tcPr anchor="ctr">
                    <a:lnB w="28575" cap="flat" cmpd="sng" algn="ctr">
                      <a:solidFill>
                        <a:schemeClr val="tx2"/>
                      </a:solidFill>
                      <a:prstDash val="solid"/>
                      <a:round/>
                      <a:headEnd type="none" w="med" len="med"/>
                      <a:tailEnd type="none" w="med" len="med"/>
                    </a:lnB>
                    <a:solidFill>
                      <a:srgbClr val="D4CDD6"/>
                    </a:solidFill>
                  </a:tcPr>
                </a:tc>
                <a:tc>
                  <a:txBody>
                    <a:bodyPr/>
                    <a:lstStyle/>
                    <a:p>
                      <a:endParaRPr lang="sv-SE"/>
                    </a:p>
                  </a:txBody>
                  <a:tcPr anchor="ctr">
                    <a:lnB w="28575" cap="flat" cmpd="sng" algn="ctr">
                      <a:solidFill>
                        <a:schemeClr val="tx2"/>
                      </a:solidFill>
                      <a:prstDash val="solid"/>
                      <a:round/>
                      <a:headEnd type="none" w="med" len="med"/>
                      <a:tailEnd type="none" w="med" len="med"/>
                    </a:lnB>
                    <a:solidFill>
                      <a:srgbClr val="D4CDD6"/>
                    </a:solidFill>
                  </a:tcPr>
                </a:tc>
                <a:extLst>
                  <a:ext uri="{0D108BD9-81ED-4DB2-BD59-A6C34878D82A}">
                    <a16:rowId xmlns:a16="http://schemas.microsoft.com/office/drawing/2014/main" val="3132073108"/>
                  </a:ext>
                </a:extLst>
              </a:tr>
              <a:tr h="630061">
                <a:tc>
                  <a:txBody>
                    <a:bodyPr/>
                    <a:lstStyle/>
                    <a:p>
                      <a:r>
                        <a:rPr lang="sv-SE"/>
                        <a:t>Riskhantering</a:t>
                      </a:r>
                    </a:p>
                  </a:txBody>
                  <a:tcPr anchor="ctr">
                    <a:lnT w="28575" cap="flat" cmpd="sng" algn="ctr">
                      <a:solidFill>
                        <a:schemeClr val="tx2"/>
                      </a:solidFill>
                      <a:prstDash val="solid"/>
                      <a:round/>
                      <a:headEnd type="none" w="med" len="med"/>
                      <a:tailEnd type="none" w="med" len="med"/>
                    </a:lnT>
                    <a:solidFill>
                      <a:srgbClr val="EBE8EC"/>
                    </a:solidFill>
                  </a:tcPr>
                </a:tc>
                <a:tc>
                  <a:txBody>
                    <a:bodyPr/>
                    <a:lstStyle/>
                    <a:p>
                      <a:r>
                        <a:rPr lang="sv-SE"/>
                        <a:t>Intern samverkan och samordning </a:t>
                      </a:r>
                    </a:p>
                  </a:txBody>
                  <a:tcPr anchor="ctr">
                    <a:lnT w="28575" cap="flat" cmpd="sng" algn="ctr">
                      <a:solidFill>
                        <a:schemeClr val="tx2"/>
                      </a:solidFill>
                      <a:prstDash val="solid"/>
                      <a:round/>
                      <a:headEnd type="none" w="med" len="med"/>
                      <a:tailEnd type="none" w="med" len="med"/>
                    </a:lnT>
                    <a:solidFill>
                      <a:srgbClr val="EBE8EC"/>
                    </a:solidFill>
                  </a:tcPr>
                </a:tc>
                <a:tc>
                  <a:txBody>
                    <a:bodyPr/>
                    <a:lstStyle/>
                    <a:p>
                      <a:r>
                        <a:rPr lang="sv-SE"/>
                        <a:t>Robusthet och beredskap</a:t>
                      </a:r>
                    </a:p>
                  </a:txBody>
                  <a:tcPr anchor="ctr">
                    <a:lnT w="28575" cap="flat" cmpd="sng" algn="ctr">
                      <a:solidFill>
                        <a:schemeClr val="tx2"/>
                      </a:solidFill>
                      <a:prstDash val="solid"/>
                      <a:round/>
                      <a:headEnd type="none" w="med" len="med"/>
                      <a:tailEnd type="none" w="med" len="med"/>
                    </a:lnT>
                    <a:solidFill>
                      <a:srgbClr val="EBE8EC"/>
                    </a:solidFill>
                  </a:tcPr>
                </a:tc>
                <a:extLst>
                  <a:ext uri="{0D108BD9-81ED-4DB2-BD59-A6C34878D82A}">
                    <a16:rowId xmlns:a16="http://schemas.microsoft.com/office/drawing/2014/main" val="1504235088"/>
                  </a:ext>
                </a:extLst>
              </a:tr>
              <a:tr h="630061">
                <a:tc>
                  <a:txBody>
                    <a:bodyPr/>
                    <a:lstStyle/>
                    <a:p>
                      <a:pPr algn="l"/>
                      <a:r>
                        <a:rPr lang="sv-SE"/>
                        <a:t>Styrning och uppföljning</a:t>
                      </a:r>
                    </a:p>
                  </a:txBody>
                  <a:tcPr anchor="ctr"/>
                </a:tc>
                <a:tc>
                  <a:txBody>
                    <a:bodyPr/>
                    <a:lstStyle/>
                    <a:p>
                      <a:pPr algn="l"/>
                      <a:r>
                        <a:rPr lang="sv-SE"/>
                        <a:t>Styrning och uppföljning</a:t>
                      </a:r>
                    </a:p>
                  </a:txBody>
                  <a:tcPr anchor="ctr"/>
                </a:tc>
                <a:tc>
                  <a:txBody>
                    <a:bodyPr/>
                    <a:lstStyle/>
                    <a:p>
                      <a:pPr algn="l"/>
                      <a:r>
                        <a:rPr lang="sv-SE"/>
                        <a:t>Styrning och uppföljning</a:t>
                      </a:r>
                    </a:p>
                  </a:txBody>
                  <a:tcPr anchor="ctr"/>
                </a:tc>
                <a:extLst>
                  <a:ext uri="{0D108BD9-81ED-4DB2-BD59-A6C34878D82A}">
                    <a16:rowId xmlns:a16="http://schemas.microsoft.com/office/drawing/2014/main" val="3983116236"/>
                  </a:ext>
                </a:extLst>
              </a:tr>
            </a:tbl>
          </a:graphicData>
        </a:graphic>
      </p:graphicFrame>
    </p:spTree>
    <p:extLst>
      <p:ext uri="{BB962C8B-B14F-4D97-AF65-F5344CB8AC3E}">
        <p14:creationId xmlns:p14="http://schemas.microsoft.com/office/powerpoint/2010/main" val="40877825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A68CC-9B62-D70E-B3ED-C669356324A5}"/>
            </a:ext>
          </a:extLst>
        </p:cNvPr>
        <p:cNvGrpSpPr/>
        <p:nvPr/>
      </p:nvGrpSpPr>
      <p:grpSpPr>
        <a:xfrm>
          <a:off x="0" y="0"/>
          <a:ext cx="0" cy="0"/>
          <a:chOff x="0" y="0"/>
          <a:chExt cx="0" cy="0"/>
        </a:xfrm>
      </p:grpSpPr>
      <p:sp>
        <p:nvSpPr>
          <p:cNvPr id="8" name="Rubrik 7">
            <a:extLst>
              <a:ext uri="{FF2B5EF4-FFF2-40B4-BE49-F238E27FC236}">
                <a16:creationId xmlns:a16="http://schemas.microsoft.com/office/drawing/2014/main" id="{C6DCECF9-D79E-80D9-DEC0-23AF2DB0E410}"/>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sv-SE"/>
              <a:t>Verktyg och bevis på värdet av kategoristyrning</a:t>
            </a:r>
          </a:p>
        </p:txBody>
      </p:sp>
      <p:sp>
        <p:nvSpPr>
          <p:cNvPr id="2" name="Rektangel 1">
            <a:extLst>
              <a:ext uri="{FF2B5EF4-FFF2-40B4-BE49-F238E27FC236}">
                <a16:creationId xmlns:a16="http://schemas.microsoft.com/office/drawing/2014/main" id="{F3A808F5-5C1B-8F5C-0026-F6D2EFC91A03}"/>
              </a:ext>
              <a:ext uri="{C183D7F6-B498-43B3-948B-1728B52AA6E4}">
                <adec:decorative xmlns:adec="http://schemas.microsoft.com/office/drawing/2017/decorative" val="1"/>
              </a:ext>
            </a:extLst>
          </p:cNvPr>
          <p:cNvSpPr/>
          <p:nvPr/>
        </p:nvSpPr>
        <p:spPr>
          <a:xfrm>
            <a:off x="203200" y="203200"/>
            <a:ext cx="11785599" cy="6451600"/>
          </a:xfrm>
          <a:prstGeom prst="rect">
            <a:avLst/>
          </a:prstGeom>
          <a:solidFill>
            <a:schemeClr val="accent1">
              <a:alpha val="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sv-SE"/>
          </a:p>
        </p:txBody>
      </p:sp>
      <p:grpSp>
        <p:nvGrpSpPr>
          <p:cNvPr id="15" name="Grupp 14" descr="Pil uppåt som anger Medel">
            <a:extLst>
              <a:ext uri="{FF2B5EF4-FFF2-40B4-BE49-F238E27FC236}">
                <a16:creationId xmlns:a16="http://schemas.microsoft.com/office/drawing/2014/main" id="{D5334203-E16E-A83E-85CC-CBC07766BB9C}"/>
              </a:ext>
            </a:extLst>
          </p:cNvPr>
          <p:cNvGrpSpPr/>
          <p:nvPr/>
        </p:nvGrpSpPr>
        <p:grpSpPr>
          <a:xfrm>
            <a:off x="-836326" y="484344"/>
            <a:ext cx="4972242" cy="5856186"/>
            <a:chOff x="-836326" y="484344"/>
            <a:chExt cx="4972242" cy="5856186"/>
          </a:xfrm>
        </p:grpSpPr>
        <p:sp>
          <p:nvSpPr>
            <p:cNvPr id="14" name="Tår 13">
              <a:extLst>
                <a:ext uri="{FF2B5EF4-FFF2-40B4-BE49-F238E27FC236}">
                  <a16:creationId xmlns:a16="http://schemas.microsoft.com/office/drawing/2014/main" id="{3AC3B3E6-A58F-A14D-408C-0783AFF3FFC9}"/>
                </a:ext>
                <a:ext uri="{C183D7F6-B498-43B3-948B-1728B52AA6E4}">
                  <adec:decorative xmlns:adec="http://schemas.microsoft.com/office/drawing/2017/decorative" val="1"/>
                </a:ext>
              </a:extLst>
            </p:cNvPr>
            <p:cNvSpPr/>
            <p:nvPr/>
          </p:nvSpPr>
          <p:spPr>
            <a:xfrm rot="18957079">
              <a:off x="888751" y="4822390"/>
              <a:ext cx="1518140" cy="1518140"/>
            </a:xfrm>
            <a:prstGeom prst="teardrop">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textruta 4">
              <a:extLst>
                <a:ext uri="{FF2B5EF4-FFF2-40B4-BE49-F238E27FC236}">
                  <a16:creationId xmlns:a16="http://schemas.microsoft.com/office/drawing/2014/main" id="{AF008141-10C2-FBF9-BE70-B6BA7DCF06D0}"/>
                </a:ext>
              </a:extLst>
            </p:cNvPr>
            <p:cNvSpPr txBox="1"/>
            <p:nvPr/>
          </p:nvSpPr>
          <p:spPr>
            <a:xfrm>
              <a:off x="923244" y="5676713"/>
              <a:ext cx="141224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000">
                  <a:solidFill>
                    <a:schemeClr val="bg1"/>
                  </a:solidFill>
                </a:rPr>
                <a:t>Medel</a:t>
              </a:r>
            </a:p>
          </p:txBody>
        </p:sp>
        <p:pic>
          <p:nvPicPr>
            <p:cNvPr id="13" name="Bild 12" descr="Högerpil med hel fyllning">
              <a:extLst>
                <a:ext uri="{FF2B5EF4-FFF2-40B4-BE49-F238E27FC236}">
                  <a16:creationId xmlns:a16="http://schemas.microsoft.com/office/drawing/2014/main" id="{99B83AE1-5E3A-AD79-A5A9-0FAFB8BC15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836326" y="484344"/>
              <a:ext cx="4972242" cy="4972242"/>
            </a:xfrm>
            <a:prstGeom prst="rect">
              <a:avLst/>
            </a:prstGeom>
          </p:spPr>
        </p:pic>
        <p:pic>
          <p:nvPicPr>
            <p:cNvPr id="30" name="Bild 29" descr="Verktyg med hel fyllning">
              <a:extLst>
                <a:ext uri="{FF2B5EF4-FFF2-40B4-BE49-F238E27FC236}">
                  <a16:creationId xmlns:a16="http://schemas.microsoft.com/office/drawing/2014/main" id="{061FC3C4-85C7-F874-D10F-01E6FF9FF7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50979" y="5017424"/>
              <a:ext cx="564036" cy="564036"/>
            </a:xfrm>
            <a:prstGeom prst="rect">
              <a:avLst/>
            </a:prstGeom>
          </p:spPr>
        </p:pic>
      </p:grpSp>
      <p:grpSp>
        <p:nvGrpSpPr>
          <p:cNvPr id="17" name="Grupp 16" descr="Organisationens uppdrag och mål">
            <a:extLst>
              <a:ext uri="{FF2B5EF4-FFF2-40B4-BE49-F238E27FC236}">
                <a16:creationId xmlns:a16="http://schemas.microsoft.com/office/drawing/2014/main" id="{FA6D1382-1B55-E9CE-CF1D-09BCBE46EC40}"/>
              </a:ext>
            </a:extLst>
          </p:cNvPr>
          <p:cNvGrpSpPr/>
          <p:nvPr/>
        </p:nvGrpSpPr>
        <p:grpSpPr>
          <a:xfrm>
            <a:off x="1647822" y="690880"/>
            <a:ext cx="8823174" cy="1728000"/>
            <a:chOff x="1647822" y="690880"/>
            <a:chExt cx="8823174" cy="1728000"/>
          </a:xfrm>
        </p:grpSpPr>
        <p:sp>
          <p:nvSpPr>
            <p:cNvPr id="18" name="Rektangel 17">
              <a:extLst>
                <a:ext uri="{FF2B5EF4-FFF2-40B4-BE49-F238E27FC236}">
                  <a16:creationId xmlns:a16="http://schemas.microsoft.com/office/drawing/2014/main" id="{B8A69CB4-20D1-DBFE-C7AC-4F3368FD43A6}"/>
                </a:ext>
                <a:ext uri="{C183D7F6-B498-43B3-948B-1728B52AA6E4}">
                  <adec:decorative xmlns:adec="http://schemas.microsoft.com/office/drawing/2017/decorative" val="1"/>
                </a:ext>
              </a:extLst>
            </p:cNvPr>
            <p:cNvSpPr/>
            <p:nvPr/>
          </p:nvSpPr>
          <p:spPr>
            <a:xfrm>
              <a:off x="1647822" y="690880"/>
              <a:ext cx="8823174" cy="17280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0F42449E-DC57-792B-5E1B-51AF8E27317E}"/>
                </a:ext>
              </a:extLst>
            </p:cNvPr>
            <p:cNvSpPr txBox="1"/>
            <p:nvPr/>
          </p:nvSpPr>
          <p:spPr>
            <a:xfrm>
              <a:off x="3235560" y="1163579"/>
              <a:ext cx="5636273" cy="830997"/>
            </a:xfrm>
            <a:prstGeom prst="rect">
              <a:avLst/>
            </a:prstGeom>
            <a:noFill/>
          </p:spPr>
          <p:txBody>
            <a:bodyPr wrap="square" rtlCol="0">
              <a:spAutoFit/>
            </a:bodyPr>
            <a:lstStyle/>
            <a:p>
              <a:pPr algn="ctr"/>
              <a:r>
                <a:rPr lang="sv-SE" sz="2800" b="1"/>
                <a:t>Organisationens uppdrag och mål</a:t>
              </a:r>
            </a:p>
            <a:p>
              <a:pPr algn="ctr"/>
              <a:r>
                <a:rPr lang="sv-SE" sz="2000" i="1"/>
                <a:t>Exempel</a:t>
              </a:r>
              <a:r>
                <a:rPr lang="sv-SE" sz="2000"/>
                <a:t>: Nå uppsatta hållbarhetsmål</a:t>
              </a:r>
            </a:p>
          </p:txBody>
        </p:sp>
      </p:grpSp>
      <p:grpSp>
        <p:nvGrpSpPr>
          <p:cNvPr id="21" name="Grupp 20" descr="Övergripande kategorimål">
            <a:extLst>
              <a:ext uri="{FF2B5EF4-FFF2-40B4-BE49-F238E27FC236}">
                <a16:creationId xmlns:a16="http://schemas.microsoft.com/office/drawing/2014/main" id="{AEEB872A-EBB3-B45B-0400-35C7E6CDF7CB}"/>
              </a:ext>
            </a:extLst>
          </p:cNvPr>
          <p:cNvGrpSpPr/>
          <p:nvPr/>
        </p:nvGrpSpPr>
        <p:grpSpPr>
          <a:xfrm>
            <a:off x="1647822" y="2572424"/>
            <a:ext cx="8823174" cy="1728000"/>
            <a:chOff x="1647822" y="2572424"/>
            <a:chExt cx="8823174" cy="1728000"/>
          </a:xfrm>
        </p:grpSpPr>
        <p:sp>
          <p:nvSpPr>
            <p:cNvPr id="19" name="Rektangel 18">
              <a:extLst>
                <a:ext uri="{FF2B5EF4-FFF2-40B4-BE49-F238E27FC236}">
                  <a16:creationId xmlns:a16="http://schemas.microsoft.com/office/drawing/2014/main" id="{7C0A47E1-7935-BD91-8A74-DECAF2E99C67}"/>
                </a:ext>
                <a:ext uri="{C183D7F6-B498-43B3-948B-1728B52AA6E4}">
                  <adec:decorative xmlns:adec="http://schemas.microsoft.com/office/drawing/2017/decorative" val="1"/>
                </a:ext>
              </a:extLst>
            </p:cNvPr>
            <p:cNvSpPr/>
            <p:nvPr/>
          </p:nvSpPr>
          <p:spPr>
            <a:xfrm>
              <a:off x="1647822" y="2572424"/>
              <a:ext cx="8823174" cy="17280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a:extLst>
                <a:ext uri="{FF2B5EF4-FFF2-40B4-BE49-F238E27FC236}">
                  <a16:creationId xmlns:a16="http://schemas.microsoft.com/office/drawing/2014/main" id="{2B7A0953-9687-BB8E-D5B6-143E0FF96BD1}"/>
                </a:ext>
              </a:extLst>
            </p:cNvPr>
            <p:cNvSpPr txBox="1"/>
            <p:nvPr/>
          </p:nvSpPr>
          <p:spPr>
            <a:xfrm>
              <a:off x="2851464" y="3020331"/>
              <a:ext cx="6383745" cy="830997"/>
            </a:xfrm>
            <a:prstGeom prst="rect">
              <a:avLst/>
            </a:prstGeom>
            <a:noFill/>
          </p:spPr>
          <p:txBody>
            <a:bodyPr wrap="square" rtlCol="0">
              <a:spAutoFit/>
            </a:bodyPr>
            <a:lstStyle/>
            <a:p>
              <a:pPr algn="ctr"/>
              <a:r>
                <a:rPr lang="sv-SE" sz="2800" b="1"/>
                <a:t>Övergripande kategorimål</a:t>
              </a:r>
            </a:p>
            <a:p>
              <a:pPr algn="ctr"/>
              <a:r>
                <a:rPr lang="sv-SE" sz="2000" i="1"/>
                <a:t>Exempel</a:t>
              </a:r>
              <a:r>
                <a:rPr lang="sv-SE" sz="2000"/>
                <a:t>: Halvera klimatavtrycket inom byggentreprenader</a:t>
              </a:r>
            </a:p>
          </p:txBody>
        </p:sp>
      </p:grpSp>
      <p:grpSp>
        <p:nvGrpSpPr>
          <p:cNvPr id="22" name="Grupp 21" descr="Effekter från kategoriarbetet">
            <a:extLst>
              <a:ext uri="{FF2B5EF4-FFF2-40B4-BE49-F238E27FC236}">
                <a16:creationId xmlns:a16="http://schemas.microsoft.com/office/drawing/2014/main" id="{5635AAA7-F4A2-7D93-D080-9E795E3BC154}"/>
              </a:ext>
            </a:extLst>
          </p:cNvPr>
          <p:cNvGrpSpPr/>
          <p:nvPr/>
        </p:nvGrpSpPr>
        <p:grpSpPr>
          <a:xfrm>
            <a:off x="1647821" y="4491063"/>
            <a:ext cx="8823175" cy="1728000"/>
            <a:chOff x="1647821" y="4491063"/>
            <a:chExt cx="8823175" cy="1728000"/>
          </a:xfrm>
        </p:grpSpPr>
        <p:sp>
          <p:nvSpPr>
            <p:cNvPr id="20" name="Rektangel 19">
              <a:extLst>
                <a:ext uri="{FF2B5EF4-FFF2-40B4-BE49-F238E27FC236}">
                  <a16:creationId xmlns:a16="http://schemas.microsoft.com/office/drawing/2014/main" id="{1C9D26C8-8CE6-D9BE-9F92-35EF0D3CFC3E}"/>
                </a:ext>
                <a:ext uri="{C183D7F6-B498-43B3-948B-1728B52AA6E4}">
                  <adec:decorative xmlns:adec="http://schemas.microsoft.com/office/drawing/2017/decorative" val="1"/>
                </a:ext>
              </a:extLst>
            </p:cNvPr>
            <p:cNvSpPr/>
            <p:nvPr/>
          </p:nvSpPr>
          <p:spPr>
            <a:xfrm>
              <a:off x="1647821" y="4491063"/>
              <a:ext cx="8823175" cy="1728000"/>
            </a:xfrm>
            <a:prstGeom prst="rect">
              <a:avLst/>
            </a:prstGeom>
            <a:solidFill>
              <a:schemeClr val="accent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B65932A8-5FDB-001E-D870-B528BC43BB84}"/>
                </a:ext>
              </a:extLst>
            </p:cNvPr>
            <p:cNvSpPr txBox="1"/>
            <p:nvPr/>
          </p:nvSpPr>
          <p:spPr>
            <a:xfrm>
              <a:off x="2654094" y="4629796"/>
              <a:ext cx="6778487" cy="1446550"/>
            </a:xfrm>
            <a:prstGeom prst="rect">
              <a:avLst/>
            </a:prstGeom>
            <a:noFill/>
          </p:spPr>
          <p:txBody>
            <a:bodyPr wrap="square" lIns="91440" tIns="45720" rIns="91440" bIns="45720" rtlCol="0" anchor="t">
              <a:spAutoFit/>
            </a:bodyPr>
            <a:lstStyle/>
            <a:p>
              <a:pPr algn="ctr"/>
              <a:r>
                <a:rPr lang="sv-SE" sz="2800" b="1"/>
                <a:t>Effekter från kategoriarbetet</a:t>
              </a:r>
            </a:p>
            <a:p>
              <a:pPr algn="ctr"/>
              <a:r>
                <a:rPr lang="sv-SE" sz="2000" i="1"/>
                <a:t>Exempel</a:t>
              </a:r>
              <a:r>
                <a:rPr lang="sv-SE" sz="2000"/>
                <a:t>: Ökad hållbarhet och innovation i lösningar genom ökad marknadsinsikt via nytt branschforum och effektivare arbete enligt samverkans- och uppföljningsmodell</a:t>
              </a:r>
            </a:p>
          </p:txBody>
        </p:sp>
      </p:grpSp>
      <p:grpSp>
        <p:nvGrpSpPr>
          <p:cNvPr id="16" name="Grupp 15" descr="Pil som pekar neråt med resultat">
            <a:extLst>
              <a:ext uri="{FF2B5EF4-FFF2-40B4-BE49-F238E27FC236}">
                <a16:creationId xmlns:a16="http://schemas.microsoft.com/office/drawing/2014/main" id="{6E8AB6AA-4440-4807-00FF-4BE337A1D2D8}"/>
              </a:ext>
            </a:extLst>
          </p:cNvPr>
          <p:cNvGrpSpPr/>
          <p:nvPr/>
        </p:nvGrpSpPr>
        <p:grpSpPr>
          <a:xfrm>
            <a:off x="7950757" y="517470"/>
            <a:ext cx="4972242" cy="5937442"/>
            <a:chOff x="7950757" y="517470"/>
            <a:chExt cx="4972242" cy="5937442"/>
          </a:xfrm>
        </p:grpSpPr>
        <p:pic>
          <p:nvPicPr>
            <p:cNvPr id="11" name="Bild 10" descr="Högerpil med hel fyllning">
              <a:extLst>
                <a:ext uri="{FF2B5EF4-FFF2-40B4-BE49-F238E27FC236}">
                  <a16:creationId xmlns:a16="http://schemas.microsoft.com/office/drawing/2014/main" id="{640903EA-A540-B94C-D1A7-4E855B5F0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7950757" y="1482670"/>
              <a:ext cx="4972242" cy="4972242"/>
            </a:xfrm>
            <a:prstGeom prst="rect">
              <a:avLst/>
            </a:prstGeom>
          </p:spPr>
        </p:pic>
        <p:sp>
          <p:nvSpPr>
            <p:cNvPr id="12" name="Tår 11">
              <a:extLst>
                <a:ext uri="{FF2B5EF4-FFF2-40B4-BE49-F238E27FC236}">
                  <a16:creationId xmlns:a16="http://schemas.microsoft.com/office/drawing/2014/main" id="{03A3DE5F-77BC-E847-7652-2414AA5C65A1}"/>
                </a:ext>
                <a:ext uri="{C183D7F6-B498-43B3-948B-1728B52AA6E4}">
                  <adec:decorative xmlns:adec="http://schemas.microsoft.com/office/drawing/2017/decorative" val="1"/>
                </a:ext>
              </a:extLst>
            </p:cNvPr>
            <p:cNvSpPr/>
            <p:nvPr/>
          </p:nvSpPr>
          <p:spPr>
            <a:xfrm rot="8157079">
              <a:off x="9677808" y="517470"/>
              <a:ext cx="1518140" cy="1518140"/>
            </a:xfrm>
            <a:prstGeom prst="teardrop">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ruta 3">
              <a:extLst>
                <a:ext uri="{FF2B5EF4-FFF2-40B4-BE49-F238E27FC236}">
                  <a16:creationId xmlns:a16="http://schemas.microsoft.com/office/drawing/2014/main" id="{2D30C3B1-20C0-B69D-B744-24F8E7FA8EC3}"/>
                </a:ext>
              </a:extLst>
            </p:cNvPr>
            <p:cNvSpPr txBox="1"/>
            <p:nvPr/>
          </p:nvSpPr>
          <p:spPr>
            <a:xfrm>
              <a:off x="9736453" y="882672"/>
              <a:ext cx="14008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000">
                  <a:solidFill>
                    <a:schemeClr val="bg1"/>
                  </a:solidFill>
                </a:rPr>
                <a:t>Resultat</a:t>
              </a:r>
            </a:p>
          </p:txBody>
        </p:sp>
        <p:pic>
          <p:nvPicPr>
            <p:cNvPr id="24" name="Bild 23" descr="Mynt kontur">
              <a:extLst>
                <a:ext uri="{FF2B5EF4-FFF2-40B4-BE49-F238E27FC236}">
                  <a16:creationId xmlns:a16="http://schemas.microsoft.com/office/drawing/2014/main" id="{6E0E0F3A-A2F0-ABEF-06A9-A2B468FA97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16503" y="1258703"/>
              <a:ext cx="640747" cy="640747"/>
            </a:xfrm>
            <a:prstGeom prst="rect">
              <a:avLst/>
            </a:prstGeom>
          </p:spPr>
        </p:pic>
      </p:grpSp>
    </p:spTree>
    <p:extLst>
      <p:ext uri="{BB962C8B-B14F-4D97-AF65-F5344CB8AC3E}">
        <p14:creationId xmlns:p14="http://schemas.microsoft.com/office/powerpoint/2010/main" val="10125970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bg1">
            <a:lumMod val="75000"/>
            <a:alpha val="90000"/>
          </a:schemeClr>
        </a:solidFill>
        <a:effectLst/>
      </p:bgPr>
    </p:bg>
    <p:spTree>
      <p:nvGrpSpPr>
        <p:cNvPr id="1" name="">
          <a:extLst>
            <a:ext uri="{FF2B5EF4-FFF2-40B4-BE49-F238E27FC236}">
              <a16:creationId xmlns:a16="http://schemas.microsoft.com/office/drawing/2014/main" id="{4DD1BA41-81BA-BA97-A18F-35F6C70C6292}"/>
            </a:ext>
          </a:extLst>
        </p:cNvPr>
        <p:cNvGrpSpPr/>
        <p:nvPr/>
      </p:nvGrpSpPr>
      <p:grpSpPr>
        <a:xfrm>
          <a:off x="0" y="0"/>
          <a:ext cx="0" cy="0"/>
          <a:chOff x="0" y="0"/>
          <a:chExt cx="0" cy="0"/>
        </a:xfrm>
      </p:grpSpPr>
      <p:sp>
        <p:nvSpPr>
          <p:cNvPr id="6" name="Rubrik 5">
            <a:extLst>
              <a:ext uri="{FF2B5EF4-FFF2-40B4-BE49-F238E27FC236}">
                <a16:creationId xmlns:a16="http://schemas.microsoft.com/office/drawing/2014/main" id="{93B125E4-211A-73ED-04D4-B72506E20100}"/>
              </a:ext>
            </a:extLst>
          </p:cNvPr>
          <p:cNvSpPr>
            <a:spLocks noGrp="1"/>
          </p:cNvSpPr>
          <p:nvPr>
            <p:ph type="title"/>
          </p:nvPr>
        </p:nvSpPr>
        <p:spPr>
          <a:xfrm>
            <a:off x="363311" y="290427"/>
            <a:ext cx="10515600" cy="754602"/>
          </a:xfrm>
        </p:spPr>
        <p:txBody>
          <a:bodyPr vert="horz" lIns="91440" tIns="45720" rIns="91440" bIns="45720" rtlCol="0" anchor="b">
            <a:noAutofit/>
          </a:bodyPr>
          <a:lstStyle/>
          <a:p>
            <a:pPr algn="l"/>
            <a:r>
              <a:rPr lang="sv-SE" sz="3600">
                <a:solidFill>
                  <a:schemeClr val="tx1"/>
                </a:solidFill>
              </a:rPr>
              <a:t>Viktiga budskap till ledningsgruppen</a:t>
            </a:r>
          </a:p>
        </p:txBody>
      </p:sp>
      <p:sp>
        <p:nvSpPr>
          <p:cNvPr id="2" name="Platshållare för text 1">
            <a:extLst>
              <a:ext uri="{FF2B5EF4-FFF2-40B4-BE49-F238E27FC236}">
                <a16:creationId xmlns:a16="http://schemas.microsoft.com/office/drawing/2014/main" id="{9D7EB6E8-EC0E-BEAE-71FD-9494C169ACB0}"/>
              </a:ext>
            </a:extLst>
          </p:cNvPr>
          <p:cNvSpPr>
            <a:spLocks noGrp="1"/>
          </p:cNvSpPr>
          <p:nvPr>
            <p:ph type="body" idx="1"/>
          </p:nvPr>
        </p:nvSpPr>
        <p:spPr>
          <a:xfrm>
            <a:off x="363310" y="1105201"/>
            <a:ext cx="10030991" cy="4978358"/>
          </a:xfrm>
        </p:spPr>
        <p:txBody>
          <a:bodyPr anchor="t"/>
          <a:lstStyle/>
          <a:p>
            <a:pPr marL="342900" indent="-342900">
              <a:spcAft>
                <a:spcPts val="1200"/>
              </a:spcAft>
              <a:buFont typeface="Arial" panose="020B0604020202020204" pitchFamily="34" charset="0"/>
              <a:buChar char="•"/>
            </a:pPr>
            <a:r>
              <a:rPr lang="sv-SE" sz="2000"/>
              <a:t>Kategoristyrning är ett långsiktigt arbetssätt som förändrar hur organisationen jobbar med inköp, det är viktigt att börja med pilotkategorier där nödvändiga anpassningar kan genomföras och resultat kan nås tidigt.</a:t>
            </a:r>
          </a:p>
          <a:p>
            <a:pPr marL="342900" indent="-342900">
              <a:spcAft>
                <a:spcPts val="1200"/>
              </a:spcAft>
              <a:buFont typeface="Arial" panose="020B0604020202020204" pitchFamily="34" charset="0"/>
              <a:buChar char="•"/>
            </a:pPr>
            <a:r>
              <a:rPr lang="sv-SE" sz="2000">
                <a:latin typeface="Corbel"/>
              </a:rPr>
              <a:t>Arbetssättet bygger på tvärfunktionellt samarbete mellan representanter inom organisationen med rätt sakkunskap och insikter inom respektive inköpskategori, i kombination med kunskap om leverantörsmarknaden. Ledningens engagemang är avgörande för att arbetet ska lyckas.</a:t>
            </a:r>
          </a:p>
          <a:p>
            <a:pPr marL="342900" indent="-342900">
              <a:spcAft>
                <a:spcPts val="1200"/>
              </a:spcAft>
              <a:buFont typeface="Arial" panose="020B0604020202020204" pitchFamily="34" charset="0"/>
              <a:buChar char="•"/>
            </a:pPr>
            <a:r>
              <a:rPr lang="sv-SE" sz="2000"/>
              <a:t>Presentationen syftar till att få beslut och stöd för att gå vidare med de första pilotkategorierna.</a:t>
            </a:r>
          </a:p>
        </p:txBody>
      </p:sp>
    </p:spTree>
    <p:extLst>
      <p:ext uri="{BB962C8B-B14F-4D97-AF65-F5344CB8AC3E}">
        <p14:creationId xmlns:p14="http://schemas.microsoft.com/office/powerpoint/2010/main" val="625895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10687A34-40D7-7319-1E3D-91201AA22C2F}"/>
              </a:ext>
            </a:extLst>
          </p:cNvPr>
          <p:cNvSpPr>
            <a:spLocks noGrp="1"/>
          </p:cNvSpPr>
          <p:nvPr>
            <p:ph type="title"/>
          </p:nvPr>
        </p:nvSpPr>
        <p:spPr/>
        <p:txBody>
          <a:bodyPr/>
          <a:lstStyle/>
          <a:p>
            <a:r>
              <a:rPr lang="sv-SE"/>
              <a:t>Varför arbeta kategoristyrt?</a:t>
            </a:r>
          </a:p>
        </p:txBody>
      </p:sp>
      <p:sp>
        <p:nvSpPr>
          <p:cNvPr id="7" name="Platshållare för text 6">
            <a:extLst>
              <a:ext uri="{FF2B5EF4-FFF2-40B4-BE49-F238E27FC236}">
                <a16:creationId xmlns:a16="http://schemas.microsoft.com/office/drawing/2014/main" id="{7A44CD94-2024-26ED-9413-1025C7AEB3D8}"/>
              </a:ext>
            </a:extLst>
          </p:cNvPr>
          <p:cNvSpPr>
            <a:spLocks noGrp="1"/>
          </p:cNvSpPr>
          <p:nvPr>
            <p:ph type="body" sz="quarter" idx="12"/>
          </p:nvPr>
        </p:nvSpPr>
        <p:spPr/>
        <p:txBody>
          <a:bodyPr vert="horz" lIns="91440" tIns="45720" rIns="91440" bIns="45720" rtlCol="0" anchor="t">
            <a:noAutofit/>
          </a:bodyPr>
          <a:lstStyle/>
          <a:p>
            <a:pPr>
              <a:defRPr/>
            </a:pPr>
            <a:r>
              <a:rPr lang="sv-SE"/>
              <a:t>Skapa kostnadskontroll och effektivitet.</a:t>
            </a:r>
          </a:p>
          <a:p>
            <a:pPr>
              <a:defRPr/>
            </a:pPr>
            <a:r>
              <a:rPr lang="sv-SE"/>
              <a:t>Ge största möjliga valuta per inköpskrona.</a:t>
            </a:r>
          </a:p>
          <a:p>
            <a:pPr>
              <a:defRPr/>
            </a:pPr>
            <a:r>
              <a:rPr lang="sv-SE"/>
              <a:t>Driva samhällsutveckling.</a:t>
            </a:r>
          </a:p>
          <a:p>
            <a:pPr>
              <a:defRPr/>
            </a:pPr>
            <a:r>
              <a:rPr lang="sv-SE"/>
              <a:t>Bidra till social, miljömässig och ekonomisk hållbarhet.</a:t>
            </a:r>
          </a:p>
          <a:p>
            <a:pPr>
              <a:defRPr/>
            </a:pPr>
            <a:r>
              <a:rPr lang="sv-SE"/>
              <a:t>Säkerställa robusthet och försörjning.</a:t>
            </a:r>
            <a:endParaRPr lang="sv-SE">
              <a:ea typeface="Calibri"/>
              <a:cs typeface="Calibri"/>
            </a:endParaRPr>
          </a:p>
        </p:txBody>
      </p:sp>
      <p:sp>
        <p:nvSpPr>
          <p:cNvPr id="3" name="Platshållare för sidfot 2">
            <a:extLst>
              <a:ext uri="{FF2B5EF4-FFF2-40B4-BE49-F238E27FC236}">
                <a16:creationId xmlns:a16="http://schemas.microsoft.com/office/drawing/2014/main" id="{1887A36D-02EB-522E-8CDF-1F8CFA4EF537}"/>
              </a:ext>
            </a:extLst>
          </p:cNvPr>
          <p:cNvSpPr>
            <a:spLocks noGrp="1"/>
          </p:cNvSpPr>
          <p:nvPr>
            <p:ph type="ftr" sz="quarter" idx="11"/>
          </p:nvPr>
        </p:nvSpPr>
        <p:spPr/>
        <p:txBody>
          <a:bodyPr/>
          <a:lstStyle/>
          <a:p>
            <a:r>
              <a:rPr lang="sv-SE"/>
              <a:t>Ledningsgrupp</a:t>
            </a:r>
          </a:p>
        </p:txBody>
      </p:sp>
    </p:spTree>
    <p:extLst>
      <p:ext uri="{BB962C8B-B14F-4D97-AF65-F5344CB8AC3E}">
        <p14:creationId xmlns:p14="http://schemas.microsoft.com/office/powerpoint/2010/main" val="8096253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10FF04-7587-893C-412F-C920C4FADB84}"/>
              </a:ext>
            </a:extLst>
          </p:cNvPr>
          <p:cNvSpPr>
            <a:spLocks noGrp="1"/>
          </p:cNvSpPr>
          <p:nvPr>
            <p:ph type="ctrTitle"/>
          </p:nvPr>
        </p:nvSpPr>
        <p:spPr/>
        <p:txBody>
          <a:bodyPr/>
          <a:lstStyle/>
          <a:p>
            <a:r>
              <a:rPr lang="sv-SE"/>
              <a:t>6.</a:t>
            </a:r>
            <a:br>
              <a:rPr lang="sv-SE"/>
            </a:br>
            <a:r>
              <a:rPr lang="sv-SE"/>
              <a:t>Nästa steg för oss</a:t>
            </a:r>
          </a:p>
        </p:txBody>
      </p:sp>
      <p:sp>
        <p:nvSpPr>
          <p:cNvPr id="3" name="Platshållare för sidfot 2">
            <a:extLst>
              <a:ext uri="{FF2B5EF4-FFF2-40B4-BE49-F238E27FC236}">
                <a16:creationId xmlns:a16="http://schemas.microsoft.com/office/drawing/2014/main" id="{CD26E2DB-A70E-A493-B8DD-0D8C3364524E}"/>
              </a:ext>
            </a:extLst>
          </p:cNvPr>
          <p:cNvSpPr>
            <a:spLocks noGrp="1"/>
          </p:cNvSpPr>
          <p:nvPr>
            <p:ph type="ftr" sz="quarter" idx="3"/>
          </p:nvPr>
        </p:nvSpPr>
        <p:spPr/>
        <p:txBody>
          <a:bodyPr/>
          <a:lstStyle/>
          <a:p>
            <a:r>
              <a:rPr lang="sv-SE"/>
              <a:t>Ledningsgrupp</a:t>
            </a:r>
            <a:endParaRPr lang="sv-SE">
              <a:solidFill>
                <a:schemeClr val="accent4"/>
              </a:solidFill>
            </a:endParaRPr>
          </a:p>
        </p:txBody>
      </p:sp>
    </p:spTree>
    <p:extLst>
      <p:ext uri="{BB962C8B-B14F-4D97-AF65-F5344CB8AC3E}">
        <p14:creationId xmlns:p14="http://schemas.microsoft.com/office/powerpoint/2010/main" val="1762989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DD681-E804-CE48-C469-5EF4FCC883F9}"/>
            </a:ext>
          </a:extLst>
        </p:cNvPr>
        <p:cNvGrpSpPr/>
        <p:nvPr/>
      </p:nvGrpSpPr>
      <p:grpSpPr>
        <a:xfrm>
          <a:off x="0" y="0"/>
          <a:ext cx="0" cy="0"/>
          <a:chOff x="0" y="0"/>
          <a:chExt cx="0" cy="0"/>
        </a:xfrm>
      </p:grpSpPr>
      <p:sp>
        <p:nvSpPr>
          <p:cNvPr id="6" name="Rubrik 5">
            <a:extLst>
              <a:ext uri="{FF2B5EF4-FFF2-40B4-BE49-F238E27FC236}">
                <a16:creationId xmlns:a16="http://schemas.microsoft.com/office/drawing/2014/main" id="{87F85B39-20F0-0E2D-54FE-EAC3F881E5A1}"/>
              </a:ext>
            </a:extLst>
          </p:cNvPr>
          <p:cNvSpPr>
            <a:spLocks noGrp="1"/>
          </p:cNvSpPr>
          <p:nvPr>
            <p:ph type="title"/>
          </p:nvPr>
        </p:nvSpPr>
        <p:spPr/>
        <p:txBody>
          <a:bodyPr/>
          <a:lstStyle/>
          <a:p>
            <a:r>
              <a:rPr lang="sv-SE"/>
              <a:t>Agenda nästa tillfälle</a:t>
            </a:r>
          </a:p>
        </p:txBody>
      </p:sp>
      <p:sp>
        <p:nvSpPr>
          <p:cNvPr id="8" name="Platshållare för text 7">
            <a:extLst>
              <a:ext uri="{FF2B5EF4-FFF2-40B4-BE49-F238E27FC236}">
                <a16:creationId xmlns:a16="http://schemas.microsoft.com/office/drawing/2014/main" id="{483DDE97-2121-2FC9-BCCA-930062ED0B21}"/>
              </a:ext>
            </a:extLst>
          </p:cNvPr>
          <p:cNvSpPr>
            <a:spLocks noGrp="1"/>
          </p:cNvSpPr>
          <p:nvPr>
            <p:ph type="body" sz="quarter" idx="12"/>
          </p:nvPr>
        </p:nvSpPr>
        <p:spPr>
          <a:xfrm>
            <a:off x="839788" y="2233914"/>
            <a:ext cx="4787900" cy="3673399"/>
          </a:xfrm>
        </p:spPr>
        <p:txBody>
          <a:bodyPr vert="horz" lIns="91440" tIns="45720" rIns="91440" bIns="45720" rtlCol="0" anchor="t">
            <a:noAutofit/>
          </a:bodyPr>
          <a:lstStyle/>
          <a:p>
            <a:r>
              <a:rPr lang="sv-SE">
                <a:latin typeface="Corbel"/>
              </a:rPr>
              <a:t>Förslag på pilotkategorier</a:t>
            </a:r>
          </a:p>
          <a:p>
            <a:r>
              <a:rPr lang="sv-SE">
                <a:latin typeface="Corbel"/>
              </a:rPr>
              <a:t>Förslag på forum och resurser</a:t>
            </a:r>
          </a:p>
          <a:p>
            <a:r>
              <a:rPr lang="sv-SE">
                <a:latin typeface="Corbel"/>
              </a:rPr>
              <a:t>Förslag på etableringsplan</a:t>
            </a:r>
          </a:p>
        </p:txBody>
      </p:sp>
      <p:sp>
        <p:nvSpPr>
          <p:cNvPr id="4" name="Platshållare för sidfot 3">
            <a:extLst>
              <a:ext uri="{FF2B5EF4-FFF2-40B4-BE49-F238E27FC236}">
                <a16:creationId xmlns:a16="http://schemas.microsoft.com/office/drawing/2014/main" id="{F1CE2535-A7BA-BB66-F5FA-2DEC1FDC790A}"/>
              </a:ext>
            </a:extLst>
          </p:cNvPr>
          <p:cNvSpPr>
            <a:spLocks noGrp="1"/>
          </p:cNvSpPr>
          <p:nvPr>
            <p:ph type="ftr" sz="quarter" idx="11"/>
          </p:nvPr>
        </p:nvSpPr>
        <p:spPr/>
        <p:txBody>
          <a:bodyPr/>
          <a:lstStyle/>
          <a:p>
            <a:r>
              <a:rPr lang="sv-SE"/>
              <a:t>Ledningsgrupp</a:t>
            </a:r>
          </a:p>
        </p:txBody>
      </p:sp>
      <p:pic>
        <p:nvPicPr>
          <p:cNvPr id="7" name="Platshållare för bild 6">
            <a:extLst>
              <a:ext uri="{FF2B5EF4-FFF2-40B4-BE49-F238E27FC236}">
                <a16:creationId xmlns:a16="http://schemas.microsoft.com/office/drawing/2014/main" id="{BC67C619-77E9-296B-932E-9B8A691F0210}"/>
              </a:ext>
              <a:ext uri="{C183D7F6-B498-43B3-948B-1728B52AA6E4}">
                <adec:decorative xmlns:adec="http://schemas.microsoft.com/office/drawing/2017/decorative" val="1"/>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a:xfrm>
            <a:off x="6368393" y="0"/>
            <a:ext cx="5823607" cy="6858000"/>
          </a:xfrm>
        </p:spPr>
      </p:pic>
      <p:sp>
        <p:nvSpPr>
          <p:cNvPr id="2" name="Platshållare för sidfot 6">
            <a:extLst>
              <a:ext uri="{FF2B5EF4-FFF2-40B4-BE49-F238E27FC236}">
                <a16:creationId xmlns:a16="http://schemas.microsoft.com/office/drawing/2014/main" id="{43A8415A-B5BE-80A1-5F3F-1A58A09818AC}"/>
              </a:ext>
            </a:extLst>
          </p:cNvPr>
          <p:cNvSpPr txBox="1">
            <a:spLocks/>
          </p:cNvSpPr>
          <p:nvPr/>
        </p:nvSpPr>
        <p:spPr>
          <a:xfrm>
            <a:off x="7854179" y="6291263"/>
            <a:ext cx="4114800" cy="365125"/>
          </a:xfrm>
          <a:prstGeom prst="rect">
            <a:avLst/>
          </a:prstGeom>
        </p:spPr>
        <p:txBody>
          <a:bodyPr vert="horz" lIns="91440" tIns="45720" rIns="91440" bIns="45720" rtlCol="0" anchor="ctr"/>
          <a:lstStyle>
            <a:defPPr>
              <a:defRPr lang="sv-SE"/>
            </a:defPPr>
            <a:lvl1pPr marL="0" algn="r" defTabSz="914400" rtl="0" eaLnBrk="1" latinLnBrk="0" hangingPunct="1">
              <a:defRPr sz="1400" kern="1200">
                <a:solidFill>
                  <a:schemeClr val="bg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Ledningsgrupp</a:t>
            </a:r>
          </a:p>
        </p:txBody>
      </p:sp>
    </p:spTree>
    <p:extLst>
      <p:ext uri="{BB962C8B-B14F-4D97-AF65-F5344CB8AC3E}">
        <p14:creationId xmlns:p14="http://schemas.microsoft.com/office/powerpoint/2010/main" val="37891416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bg1">
            <a:lumMod val="75000"/>
            <a:alpha val="90000"/>
          </a:schemeClr>
        </a:solidFill>
        <a:effectLst/>
      </p:bgPr>
    </p:bg>
    <p:spTree>
      <p:nvGrpSpPr>
        <p:cNvPr id="1" name="">
          <a:extLst>
            <a:ext uri="{FF2B5EF4-FFF2-40B4-BE49-F238E27FC236}">
              <a16:creationId xmlns:a16="http://schemas.microsoft.com/office/drawing/2014/main" id="{5853DB02-EC76-567C-7CFB-62F50CC27447}"/>
            </a:ext>
          </a:extLst>
        </p:cNvPr>
        <p:cNvGrpSpPr/>
        <p:nvPr/>
      </p:nvGrpSpPr>
      <p:grpSpPr>
        <a:xfrm>
          <a:off x="0" y="0"/>
          <a:ext cx="0" cy="0"/>
          <a:chOff x="0" y="0"/>
          <a:chExt cx="0" cy="0"/>
        </a:xfrm>
      </p:grpSpPr>
      <p:sp>
        <p:nvSpPr>
          <p:cNvPr id="6" name="Rubrik 5">
            <a:extLst>
              <a:ext uri="{FF2B5EF4-FFF2-40B4-BE49-F238E27FC236}">
                <a16:creationId xmlns:a16="http://schemas.microsoft.com/office/drawing/2014/main" id="{8EB667E1-A347-E164-E164-268A4B9BEF07}"/>
              </a:ext>
            </a:extLst>
          </p:cNvPr>
          <p:cNvSpPr>
            <a:spLocks noGrp="1"/>
          </p:cNvSpPr>
          <p:nvPr>
            <p:ph type="title"/>
          </p:nvPr>
        </p:nvSpPr>
        <p:spPr>
          <a:xfrm>
            <a:off x="363311" y="290427"/>
            <a:ext cx="10515600" cy="754602"/>
          </a:xfrm>
        </p:spPr>
        <p:txBody>
          <a:bodyPr vert="horz" lIns="91440" tIns="45720" rIns="91440" bIns="45720" rtlCol="0" anchor="b">
            <a:noAutofit/>
          </a:bodyPr>
          <a:lstStyle/>
          <a:p>
            <a:pPr algn="l"/>
            <a:r>
              <a:rPr lang="sv-SE" sz="3600">
                <a:solidFill>
                  <a:schemeClr val="tx1"/>
                </a:solidFill>
              </a:rPr>
              <a:t>Instruktioner för del 2</a:t>
            </a:r>
          </a:p>
        </p:txBody>
      </p:sp>
      <p:sp>
        <p:nvSpPr>
          <p:cNvPr id="2" name="Platshållare för text 1">
            <a:extLst>
              <a:ext uri="{FF2B5EF4-FFF2-40B4-BE49-F238E27FC236}">
                <a16:creationId xmlns:a16="http://schemas.microsoft.com/office/drawing/2014/main" id="{9765AFFA-882E-4204-74C5-3B4A7893B6A6}"/>
              </a:ext>
            </a:extLst>
          </p:cNvPr>
          <p:cNvSpPr>
            <a:spLocks noGrp="1"/>
          </p:cNvSpPr>
          <p:nvPr>
            <p:ph type="body" idx="1"/>
          </p:nvPr>
        </p:nvSpPr>
        <p:spPr>
          <a:xfrm>
            <a:off x="363310" y="1105201"/>
            <a:ext cx="10030991" cy="4978358"/>
          </a:xfrm>
        </p:spPr>
        <p:txBody>
          <a:bodyPr anchor="t"/>
          <a:lstStyle/>
          <a:p>
            <a:r>
              <a:rPr lang="sv-SE" sz="2000">
                <a:latin typeface="Corbel"/>
              </a:rPr>
              <a:t>Denna del av presentationen kan du använda för att presentera ett skarpt förslag på exakt hur er organisation kan etablera ett kategoristyrt arbetssätt.</a:t>
            </a:r>
            <a:endParaRPr lang="sv-SE"/>
          </a:p>
          <a:p>
            <a:r>
              <a:rPr lang="sv-SE" sz="2000">
                <a:latin typeface="Corbel"/>
              </a:rPr>
              <a:t>Det kräver att du har gjort ett förarbete baserat på era egna förutsättningar. Stöd finns på </a:t>
            </a:r>
            <a:r>
              <a:rPr lang="sv-SE" sz="2000">
                <a:latin typeface="Corbel"/>
                <a:hlinkClick r:id="rId3">
                  <a:extLst>
                    <a:ext uri="{A12FA001-AC4F-418D-AE19-62706E023703}">
                      <ahyp:hlinkClr xmlns:ahyp="http://schemas.microsoft.com/office/drawing/2018/hyperlinkcolor" val="tx"/>
                    </a:ext>
                  </a:extLst>
                </a:hlinkClick>
              </a:rPr>
              <a:t>upphandlingsmyndigheten.se</a:t>
            </a:r>
            <a:r>
              <a:rPr lang="sv-SE" sz="2000">
                <a:latin typeface="Corbel"/>
              </a:rPr>
              <a:t>.</a:t>
            </a:r>
          </a:p>
        </p:txBody>
      </p:sp>
    </p:spTree>
    <p:extLst>
      <p:ext uri="{BB962C8B-B14F-4D97-AF65-F5344CB8AC3E}">
        <p14:creationId xmlns:p14="http://schemas.microsoft.com/office/powerpoint/2010/main" val="26626398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9281D-C1EE-59F8-60BE-CDC2BB850991}"/>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9775007A-C1E9-C722-49FF-60FA3861BBC9}"/>
              </a:ext>
            </a:extLst>
          </p:cNvPr>
          <p:cNvSpPr txBox="1">
            <a:spLocks noGrp="1"/>
          </p:cNvSpPr>
          <p:nvPr>
            <p:ph type="title" idx="4294967295"/>
          </p:nvPr>
        </p:nvSpPr>
        <p:spPr>
          <a:xfrm>
            <a:off x="889373" y="1869498"/>
            <a:ext cx="9853283" cy="26552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6000" b="1" i="0" kern="1200">
                <a:solidFill>
                  <a:schemeClr val="bg1"/>
                </a:solidFill>
                <a:latin typeface="Corbel" panose="020B0503020204020204" pitchFamily="34" charset="0"/>
                <a:ea typeface="+mj-ea"/>
                <a:cs typeface="+mj-cs"/>
              </a:defRPr>
            </a:lvl1pPr>
          </a:lstStyle>
          <a:p>
            <a:pPr>
              <a:lnSpc>
                <a:spcPts val="7000"/>
              </a:lnSpc>
              <a:defRPr/>
            </a:pPr>
            <a:r>
              <a:rPr lang="sv-SE" sz="6600">
                <a:latin typeface="Corbel"/>
              </a:rPr>
              <a:t>Så här etablerar vi kategoristyrning </a:t>
            </a:r>
            <a:endParaRPr kumimoji="0" lang="sv-SE" sz="6600" b="1" i="0" u="none" strike="noStrike" kern="1200" cap="none" spc="0" normalizeH="0" baseline="0" noProof="0">
              <a:ln>
                <a:noFill/>
              </a:ln>
              <a:solidFill>
                <a:schemeClr val="bg1"/>
              </a:solidFill>
              <a:effectLst/>
              <a:uLnTx/>
              <a:uFillTx/>
              <a:latin typeface="Corbel"/>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sv-SE" sz="3600" b="1" i="0" u="none" strike="noStrike" kern="1200" cap="none" spc="0" normalizeH="0" baseline="0" noProof="0">
                <a:ln>
                  <a:noFill/>
                </a:ln>
                <a:effectLst/>
                <a:uLnTx/>
                <a:uFillTx/>
                <a:latin typeface="Corbel"/>
              </a:rPr>
              <a:t>Målgrupp: Ledningsgrupp</a:t>
            </a:r>
            <a:endParaRPr lang="sv-SE" sz="3600" b="1" i="0" u="none" strike="noStrike" kern="1200" cap="none" spc="0" normalizeH="0" baseline="0" noProof="0">
              <a:ln>
                <a:noFill/>
              </a:ln>
              <a:effectLst/>
              <a:uLnTx/>
              <a:uFillTx/>
              <a:latin typeface="Corbel"/>
            </a:endParaRPr>
          </a:p>
        </p:txBody>
      </p:sp>
      <p:sp>
        <p:nvSpPr>
          <p:cNvPr id="4" name="object 4">
            <a:extLst>
              <a:ext uri="{FF2B5EF4-FFF2-40B4-BE49-F238E27FC236}">
                <a16:creationId xmlns:a16="http://schemas.microsoft.com/office/drawing/2014/main" id="{D092C612-A95D-A530-418E-9A03A1B3CFEB}"/>
              </a:ext>
              <a:ext uri="{C183D7F6-B498-43B3-948B-1728B52AA6E4}">
                <adec:decorative xmlns:adec="http://schemas.microsoft.com/office/drawing/2017/decorative" val="1"/>
              </a:ext>
            </a:extLst>
          </p:cNvPr>
          <p:cNvSpPr/>
          <p:nvPr/>
        </p:nvSpPr>
        <p:spPr>
          <a:xfrm>
            <a:off x="4372446" y="6"/>
            <a:ext cx="7819553" cy="6857994"/>
          </a:xfrm>
          <a:custGeom>
            <a:avLst/>
            <a:gdLst/>
            <a:ahLst/>
            <a:cxnLst/>
            <a:rect l="l" t="t" r="r" b="b"/>
            <a:pathLst>
              <a:path w="12894310" h="11308715">
                <a:moveTo>
                  <a:pt x="8146466" y="4590554"/>
                </a:moveTo>
                <a:lnTo>
                  <a:pt x="7451865" y="651256"/>
                </a:lnTo>
                <a:lnTo>
                  <a:pt x="6323851" y="0"/>
                </a:lnTo>
                <a:lnTo>
                  <a:pt x="0" y="0"/>
                </a:lnTo>
                <a:lnTo>
                  <a:pt x="672439" y="3813695"/>
                </a:lnTo>
                <a:lnTo>
                  <a:pt x="4387634" y="5958662"/>
                </a:lnTo>
                <a:lnTo>
                  <a:pt x="8146466" y="4590554"/>
                </a:lnTo>
                <a:close/>
              </a:path>
              <a:path w="12894310" h="11308715">
                <a:moveTo>
                  <a:pt x="10516108" y="11101057"/>
                </a:moveTo>
                <a:lnTo>
                  <a:pt x="7451865" y="8529866"/>
                </a:lnTo>
                <a:lnTo>
                  <a:pt x="4387634" y="11101057"/>
                </a:lnTo>
                <a:lnTo>
                  <a:pt x="4387634" y="11308550"/>
                </a:lnTo>
                <a:lnTo>
                  <a:pt x="10516108" y="11308550"/>
                </a:lnTo>
                <a:lnTo>
                  <a:pt x="10516108" y="11101057"/>
                </a:lnTo>
                <a:close/>
              </a:path>
              <a:path w="12894310" h="11308715">
                <a:moveTo>
                  <a:pt x="12893904" y="2821305"/>
                </a:moveTo>
                <a:lnTo>
                  <a:pt x="11861660" y="2445601"/>
                </a:lnTo>
                <a:lnTo>
                  <a:pt x="8146466" y="4590554"/>
                </a:lnTo>
                <a:lnTo>
                  <a:pt x="7451865" y="8529866"/>
                </a:lnTo>
                <a:lnTo>
                  <a:pt x="11210696" y="9897974"/>
                </a:lnTo>
                <a:lnTo>
                  <a:pt x="12893904" y="8926170"/>
                </a:lnTo>
                <a:lnTo>
                  <a:pt x="12893904" y="2821305"/>
                </a:lnTo>
                <a:close/>
              </a:path>
            </a:pathLst>
          </a:custGeom>
          <a:solidFill>
            <a:srgbClr val="FFFFFF">
              <a:alpha val="9999"/>
            </a:srgbClr>
          </a:solidFill>
        </p:spPr>
        <p:txBody>
          <a:bodyPr wrap="square" lIns="0" tIns="0" rIns="0" bIns="0" rtlCol="0"/>
          <a:lstStyle/>
          <a:p>
            <a:endParaRPr/>
          </a:p>
        </p:txBody>
      </p:sp>
      <p:sp>
        <p:nvSpPr>
          <p:cNvPr id="6" name="Platshållare för sidfot 5">
            <a:extLst>
              <a:ext uri="{FF2B5EF4-FFF2-40B4-BE49-F238E27FC236}">
                <a16:creationId xmlns:a16="http://schemas.microsoft.com/office/drawing/2014/main" id="{CEDC7447-0D1D-D3D1-F351-867A258468C4}"/>
              </a:ext>
            </a:extLst>
          </p:cNvPr>
          <p:cNvSpPr>
            <a:spLocks noGrp="1"/>
          </p:cNvSpPr>
          <p:nvPr>
            <p:ph type="ftr" sz="quarter" idx="11"/>
          </p:nvPr>
        </p:nvSpPr>
        <p:spPr/>
        <p:txBody>
          <a:bodyPr/>
          <a:lstStyle/>
          <a:p>
            <a:r>
              <a:rPr lang="sv-SE"/>
              <a:t>Ledningsgrupp</a:t>
            </a:r>
          </a:p>
        </p:txBody>
      </p:sp>
      <p:sp>
        <p:nvSpPr>
          <p:cNvPr id="2" name="Rubrik 2">
            <a:extLst>
              <a:ext uri="{FF2B5EF4-FFF2-40B4-BE49-F238E27FC236}">
                <a16:creationId xmlns:a16="http://schemas.microsoft.com/office/drawing/2014/main" id="{973B2D86-E0B8-DC8B-820B-A699B234F92B}"/>
              </a:ext>
            </a:extLst>
          </p:cNvPr>
          <p:cNvSpPr txBox="1">
            <a:spLocks/>
          </p:cNvSpPr>
          <p:nvPr/>
        </p:nvSpPr>
        <p:spPr>
          <a:xfrm>
            <a:off x="889373" y="5154564"/>
            <a:ext cx="9861550" cy="938106"/>
          </a:xfrm>
          <a:prstGeom prst="rect">
            <a:avLst/>
          </a:prstGeom>
        </p:spPr>
        <p:txBody>
          <a:bodyPr lIns="91440" tIns="45720" rIns="91440" bIns="45720" anchor="b"/>
          <a:lstStyle>
            <a:lvl1pPr algn="l" defTabSz="914400" rtl="0" eaLnBrk="1" latinLnBrk="0" hangingPunct="1">
              <a:lnSpc>
                <a:spcPct val="90000"/>
              </a:lnSpc>
              <a:spcBef>
                <a:spcPct val="0"/>
              </a:spcBef>
              <a:buNone/>
              <a:defRPr sz="6000" b="1" i="0" kern="1200">
                <a:solidFill>
                  <a:schemeClr val="bg1"/>
                </a:solidFill>
                <a:latin typeface="Corbel" panose="020B0503020204020204" pitchFamily="34" charset="0"/>
                <a:ea typeface="+mj-ea"/>
                <a:cs typeface="+mj-cs"/>
              </a:defRPr>
            </a:lvl1pPr>
          </a:lstStyle>
          <a:p>
            <a:pPr>
              <a:lnSpc>
                <a:spcPct val="100000"/>
              </a:lnSpc>
            </a:pPr>
            <a:r>
              <a:rPr lang="sv-SE" sz="2400" b="0">
                <a:latin typeface="Corbel"/>
              </a:rPr>
              <a:t>Datum /  Namn på föredragshållare</a:t>
            </a:r>
          </a:p>
          <a:p>
            <a:pPr>
              <a:lnSpc>
                <a:spcPct val="100000"/>
              </a:lnSpc>
            </a:pPr>
            <a:r>
              <a:rPr lang="sv-SE" sz="2400" b="0">
                <a:latin typeface="Corbel"/>
              </a:rPr>
              <a:t>Materialet uppdaterades senast i november 2025 </a:t>
            </a:r>
          </a:p>
        </p:txBody>
      </p:sp>
      <p:pic>
        <p:nvPicPr>
          <p:cNvPr id="5" name="Bildobjekt 4" descr="Upphandlingsmyndighetens logotyp">
            <a:extLst>
              <a:ext uri="{FF2B5EF4-FFF2-40B4-BE49-F238E27FC236}">
                <a16:creationId xmlns:a16="http://schemas.microsoft.com/office/drawing/2014/main" id="{B0D96ADA-1C57-0E4F-4420-F85E48E802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59612" y="353505"/>
            <a:ext cx="1921317" cy="687017"/>
          </a:xfrm>
          <a:prstGeom prst="rect">
            <a:avLst/>
          </a:prstGeom>
        </p:spPr>
      </p:pic>
    </p:spTree>
    <p:extLst>
      <p:ext uri="{BB962C8B-B14F-4D97-AF65-F5344CB8AC3E}">
        <p14:creationId xmlns:p14="http://schemas.microsoft.com/office/powerpoint/2010/main" val="1461935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B58AF-8C46-7B83-A415-1921B35027AF}"/>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12A831F6-CA2B-F7D7-5192-8108674CC588}"/>
              </a:ext>
            </a:extLst>
          </p:cNvPr>
          <p:cNvSpPr>
            <a:spLocks noGrp="1"/>
          </p:cNvSpPr>
          <p:nvPr>
            <p:ph type="title"/>
          </p:nvPr>
        </p:nvSpPr>
        <p:spPr/>
        <p:txBody>
          <a:bodyPr/>
          <a:lstStyle/>
          <a:p>
            <a:r>
              <a:rPr lang="sv-SE"/>
              <a:t>INNEHÅLL  </a:t>
            </a:r>
          </a:p>
        </p:txBody>
      </p:sp>
      <p:sp>
        <p:nvSpPr>
          <p:cNvPr id="2" name="Platshållare för text 1">
            <a:extLst>
              <a:ext uri="{FF2B5EF4-FFF2-40B4-BE49-F238E27FC236}">
                <a16:creationId xmlns:a16="http://schemas.microsoft.com/office/drawing/2014/main" id="{C2ED1639-6810-3378-C467-F24033B2D113}"/>
              </a:ext>
            </a:extLst>
          </p:cNvPr>
          <p:cNvSpPr>
            <a:spLocks noGrp="1"/>
          </p:cNvSpPr>
          <p:nvPr>
            <p:ph type="body" sz="half" idx="2"/>
          </p:nvPr>
        </p:nvSpPr>
        <p:spPr>
          <a:xfrm>
            <a:off x="630832" y="1271755"/>
            <a:ext cx="10799168" cy="4761825"/>
          </a:xfrm>
        </p:spPr>
        <p:txBody>
          <a:bodyPr vert="horz" lIns="91440" tIns="45720" rIns="91440" bIns="45720" numCol="2" rtlCol="0" anchor="t">
            <a:normAutofit/>
          </a:bodyPr>
          <a:lstStyle/>
          <a:p>
            <a:pPr marL="742950" indent="-744220"/>
            <a:r>
              <a:rPr lang="sv-SE">
                <a:latin typeface="Corbel"/>
              </a:rPr>
              <a:t>Introduktion</a:t>
            </a:r>
            <a:endParaRPr lang="sv-SE"/>
          </a:p>
          <a:p>
            <a:pPr marL="742950" indent="-744220"/>
            <a:r>
              <a:rPr lang="sv-SE">
                <a:latin typeface="Corbel"/>
              </a:rPr>
              <a:t>Samla in spenddata &amp; kategorisera</a:t>
            </a:r>
            <a:endParaRPr lang="sv-SE"/>
          </a:p>
          <a:p>
            <a:pPr marL="742950" indent="-744220"/>
            <a:r>
              <a:rPr lang="sv-SE">
                <a:latin typeface="Corbel"/>
              </a:rPr>
              <a:t>Identifiera &amp; prioritera</a:t>
            </a:r>
          </a:p>
          <a:p>
            <a:pPr marL="742950" indent="-744220"/>
            <a:r>
              <a:rPr lang="sv-SE">
                <a:latin typeface="Corbel"/>
              </a:rPr>
              <a:t>Anpassa till organisationen</a:t>
            </a:r>
          </a:p>
          <a:p>
            <a:pPr marL="742950" indent="-744220"/>
            <a:r>
              <a:rPr lang="sv-SE">
                <a:latin typeface="Corbel"/>
              </a:rPr>
              <a:t>Förankra i ledningen</a:t>
            </a:r>
            <a:endParaRPr lang="sv-SE"/>
          </a:p>
        </p:txBody>
      </p:sp>
      <p:sp>
        <p:nvSpPr>
          <p:cNvPr id="7" name="Platshållare för sidfot 6">
            <a:extLst>
              <a:ext uri="{FF2B5EF4-FFF2-40B4-BE49-F238E27FC236}">
                <a16:creationId xmlns:a16="http://schemas.microsoft.com/office/drawing/2014/main" id="{7622D0F4-2E41-33BA-C0D9-445FBB7B4DEA}"/>
              </a:ext>
            </a:extLst>
          </p:cNvPr>
          <p:cNvSpPr>
            <a:spLocks noGrp="1"/>
          </p:cNvSpPr>
          <p:nvPr>
            <p:ph type="ftr" sz="quarter" idx="3"/>
          </p:nvPr>
        </p:nvSpPr>
        <p:spPr/>
        <p:txBody>
          <a:bodyPr/>
          <a:lstStyle/>
          <a:p>
            <a:r>
              <a:rPr lang="sv-SE"/>
              <a:t>Ledningsgrupp</a:t>
            </a:r>
          </a:p>
        </p:txBody>
      </p:sp>
    </p:spTree>
    <p:extLst>
      <p:ext uri="{BB962C8B-B14F-4D97-AF65-F5344CB8AC3E}">
        <p14:creationId xmlns:p14="http://schemas.microsoft.com/office/powerpoint/2010/main" val="18664651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0B77D-40B5-2ACD-6AAB-4DF152614D8B}"/>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2971C957-6DA8-CDD6-5FC7-779E01758F2F}"/>
              </a:ext>
            </a:extLst>
          </p:cNvPr>
          <p:cNvSpPr>
            <a:spLocks noGrp="1"/>
          </p:cNvSpPr>
          <p:nvPr>
            <p:ph type="ctrTitle"/>
          </p:nvPr>
        </p:nvSpPr>
        <p:spPr/>
        <p:txBody>
          <a:bodyPr/>
          <a:lstStyle/>
          <a:p>
            <a:r>
              <a:rPr lang="sv-SE">
                <a:latin typeface="Corbel"/>
              </a:rPr>
              <a:t>1.</a:t>
            </a:r>
            <a:br>
              <a:rPr lang="sv-SE"/>
            </a:br>
            <a:r>
              <a:rPr lang="sv-SE">
                <a:latin typeface="Corbel"/>
              </a:rPr>
              <a:t>Introduktion</a:t>
            </a:r>
            <a:endParaRPr lang="sv-SE"/>
          </a:p>
        </p:txBody>
      </p:sp>
      <p:sp>
        <p:nvSpPr>
          <p:cNvPr id="3" name="Platshållare för sidfot 2">
            <a:extLst>
              <a:ext uri="{FF2B5EF4-FFF2-40B4-BE49-F238E27FC236}">
                <a16:creationId xmlns:a16="http://schemas.microsoft.com/office/drawing/2014/main" id="{6EFACA45-4822-5112-AC67-2530B060242D}"/>
              </a:ext>
            </a:extLst>
          </p:cNvPr>
          <p:cNvSpPr>
            <a:spLocks noGrp="1"/>
          </p:cNvSpPr>
          <p:nvPr>
            <p:ph type="ftr" sz="quarter" idx="3"/>
          </p:nvPr>
        </p:nvSpPr>
        <p:spPr/>
        <p:txBody>
          <a:bodyPr/>
          <a:lstStyle/>
          <a:p>
            <a:r>
              <a:rPr lang="sv-SE"/>
              <a:t>Ledningsgrupp</a:t>
            </a:r>
          </a:p>
        </p:txBody>
      </p:sp>
    </p:spTree>
    <p:extLst>
      <p:ext uri="{BB962C8B-B14F-4D97-AF65-F5344CB8AC3E}">
        <p14:creationId xmlns:p14="http://schemas.microsoft.com/office/powerpoint/2010/main" val="39406222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51DB9B5-B14C-6778-ED4A-CA17AB815A48}"/>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sv-SE"/>
              <a:t>Vår etablering av kategoristyrning</a:t>
            </a:r>
          </a:p>
        </p:txBody>
      </p:sp>
      <p:sp>
        <p:nvSpPr>
          <p:cNvPr id="2" name="Rektangel 1">
            <a:extLst>
              <a:ext uri="{FF2B5EF4-FFF2-40B4-BE49-F238E27FC236}">
                <a16:creationId xmlns:a16="http://schemas.microsoft.com/office/drawing/2014/main" id="{74C35C9D-1BEE-C776-2F64-2CD446213227}"/>
              </a:ext>
              <a:ext uri="{C183D7F6-B498-43B3-948B-1728B52AA6E4}">
                <adec:decorative xmlns:adec="http://schemas.microsoft.com/office/drawing/2017/decorative" val="1"/>
              </a:ext>
            </a:extLst>
          </p:cNvPr>
          <p:cNvSpPr/>
          <p:nvPr/>
        </p:nvSpPr>
        <p:spPr>
          <a:xfrm>
            <a:off x="203200" y="203200"/>
            <a:ext cx="11785599" cy="6451600"/>
          </a:xfrm>
          <a:prstGeom prst="rect">
            <a:avLst/>
          </a:prstGeom>
          <a:solidFill>
            <a:schemeClr val="accent1">
              <a:alpha val="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sv-SE"/>
          </a:p>
        </p:txBody>
      </p:sp>
      <p:sp>
        <p:nvSpPr>
          <p:cNvPr id="14" name="textruta 13">
            <a:extLst>
              <a:ext uri="{FF2B5EF4-FFF2-40B4-BE49-F238E27FC236}">
                <a16:creationId xmlns:a16="http://schemas.microsoft.com/office/drawing/2014/main" id="{18E7C49E-EB26-3BBE-17A1-EA17FEB264DE}"/>
              </a:ext>
            </a:extLst>
          </p:cNvPr>
          <p:cNvSpPr txBox="1">
            <a:spLocks/>
          </p:cNvSpPr>
          <p:nvPr/>
        </p:nvSpPr>
        <p:spPr>
          <a:xfrm>
            <a:off x="1968604" y="504277"/>
            <a:ext cx="823891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a:ln>
                  <a:noFill/>
                </a:ln>
                <a:solidFill>
                  <a:schemeClr val="tx2"/>
                </a:solidFill>
                <a:effectLst/>
                <a:uLnTx/>
                <a:uFillTx/>
                <a:latin typeface="+mn-lt"/>
                <a:ea typeface="+mn-ea"/>
                <a:cs typeface="+mn-cs"/>
              </a:rPr>
              <a:t>Vår etablering av kategoristyrning</a:t>
            </a:r>
          </a:p>
        </p:txBody>
      </p:sp>
      <p:sp>
        <p:nvSpPr>
          <p:cNvPr id="13" name="textruta 12">
            <a:extLst>
              <a:ext uri="{FF2B5EF4-FFF2-40B4-BE49-F238E27FC236}">
                <a16:creationId xmlns:a16="http://schemas.microsoft.com/office/drawing/2014/main" id="{E8400AAE-8BE6-47A1-F79A-924FEC83BB9C}"/>
              </a:ext>
            </a:extLst>
          </p:cNvPr>
          <p:cNvSpPr txBox="1"/>
          <p:nvPr/>
        </p:nvSpPr>
        <p:spPr>
          <a:xfrm>
            <a:off x="2142160" y="2088346"/>
            <a:ext cx="2423979" cy="830997"/>
          </a:xfrm>
          <a:prstGeom prst="rect">
            <a:avLst/>
          </a:prstGeom>
          <a:noFill/>
        </p:spPr>
        <p:txBody>
          <a:bodyPr wrap="square" rtlCol="0">
            <a:spAutoFit/>
          </a:bodyPr>
          <a:lstStyle/>
          <a:p>
            <a:pPr algn="ctr"/>
            <a:r>
              <a:rPr lang="sv-SE" sz="2400">
                <a:solidFill>
                  <a:schemeClr val="tx2"/>
                </a:solidFill>
              </a:rPr>
              <a:t>Etablera kategoristyrning</a:t>
            </a:r>
          </a:p>
        </p:txBody>
      </p:sp>
      <p:pic>
        <p:nvPicPr>
          <p:cNvPr id="22" name="Bild 21" descr="Illustration Etablera kategoristyrning">
            <a:extLst>
              <a:ext uri="{FF2B5EF4-FFF2-40B4-BE49-F238E27FC236}">
                <a16:creationId xmlns:a16="http://schemas.microsoft.com/office/drawing/2014/main" id="{D99FF36F-D737-4D13-4C8B-60E62F4AC2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75509" y="3062875"/>
            <a:ext cx="3534871" cy="2941657"/>
          </a:xfrm>
          <a:prstGeom prst="rect">
            <a:avLst/>
          </a:prstGeom>
        </p:spPr>
      </p:pic>
      <p:sp>
        <p:nvSpPr>
          <p:cNvPr id="12" name="textruta 11">
            <a:extLst>
              <a:ext uri="{FF2B5EF4-FFF2-40B4-BE49-F238E27FC236}">
                <a16:creationId xmlns:a16="http://schemas.microsoft.com/office/drawing/2014/main" id="{92864F13-6C9D-52C8-14F4-6CED645CAF0A}"/>
              </a:ext>
            </a:extLst>
          </p:cNvPr>
          <p:cNvSpPr txBox="1"/>
          <p:nvPr/>
        </p:nvSpPr>
        <p:spPr>
          <a:xfrm>
            <a:off x="5148204" y="1470781"/>
            <a:ext cx="4651830" cy="461665"/>
          </a:xfrm>
          <a:prstGeom prst="rect">
            <a:avLst/>
          </a:prstGeom>
          <a:noFill/>
        </p:spPr>
        <p:txBody>
          <a:bodyPr wrap="square" rtlCol="0">
            <a:spAutoFit/>
          </a:bodyPr>
          <a:lstStyle/>
          <a:p>
            <a:pPr algn="ctr"/>
            <a:r>
              <a:rPr lang="sv-SE" sz="2400">
                <a:solidFill>
                  <a:schemeClr val="bg1">
                    <a:lumMod val="65000"/>
                  </a:schemeClr>
                </a:solidFill>
              </a:rPr>
              <a:t>Kategoristyrningsprocessen</a:t>
            </a:r>
            <a:endParaRPr lang="sv-SE" sz="1600">
              <a:solidFill>
                <a:schemeClr val="bg1">
                  <a:lumMod val="65000"/>
                </a:schemeClr>
              </a:solidFill>
            </a:endParaRPr>
          </a:p>
        </p:txBody>
      </p:sp>
      <p:sp>
        <p:nvSpPr>
          <p:cNvPr id="20" name="Flödesschema: Koppling 19">
            <a:extLst>
              <a:ext uri="{FF2B5EF4-FFF2-40B4-BE49-F238E27FC236}">
                <a16:creationId xmlns:a16="http://schemas.microsoft.com/office/drawing/2014/main" id="{11480588-CE7C-3CC5-CEFB-ED228910A4B0}"/>
              </a:ext>
              <a:ext uri="{C183D7F6-B498-43B3-948B-1728B52AA6E4}">
                <adec:decorative xmlns:adec="http://schemas.microsoft.com/office/drawing/2017/decorative" val="1"/>
              </a:ext>
            </a:extLst>
          </p:cNvPr>
          <p:cNvSpPr/>
          <p:nvPr/>
        </p:nvSpPr>
        <p:spPr>
          <a:xfrm>
            <a:off x="5148204" y="1951116"/>
            <a:ext cx="4651830" cy="4651830"/>
          </a:xfrm>
          <a:prstGeom prst="flowChartConnector">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1" name="Bildobjekt 20" descr="Illustration Kategoristyrningsprocessen">
            <a:extLst>
              <a:ext uri="{FF2B5EF4-FFF2-40B4-BE49-F238E27FC236}">
                <a16:creationId xmlns:a16="http://schemas.microsoft.com/office/drawing/2014/main" id="{B0736A4B-E65C-DFE7-72D8-3CDD9B62BBDA}"/>
              </a:ext>
            </a:extLst>
          </p:cNvPr>
          <p:cNvPicPr>
            <a:picLocks noChangeAspect="1"/>
          </p:cNvPicPr>
          <p:nvPr/>
        </p:nvPicPr>
        <p:blipFill>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5510380" y="2361281"/>
            <a:ext cx="3927477" cy="3831499"/>
          </a:xfrm>
          <a:prstGeom prst="rect">
            <a:avLst/>
          </a:prstGeom>
        </p:spPr>
      </p:pic>
      <p:sp>
        <p:nvSpPr>
          <p:cNvPr id="4" name="Platshållare för sidfot 3">
            <a:extLst>
              <a:ext uri="{FF2B5EF4-FFF2-40B4-BE49-F238E27FC236}">
                <a16:creationId xmlns:a16="http://schemas.microsoft.com/office/drawing/2014/main" id="{DAEF510D-346C-E50D-1414-E66AD7F4ADBB}"/>
              </a:ext>
            </a:extLst>
          </p:cNvPr>
          <p:cNvSpPr>
            <a:spLocks noGrp="1"/>
          </p:cNvSpPr>
          <p:nvPr>
            <p:ph type="ftr" sz="quarter" idx="3"/>
          </p:nvPr>
        </p:nvSpPr>
        <p:spPr>
          <a:xfrm>
            <a:off x="8077199" y="6308391"/>
            <a:ext cx="3927477" cy="349681"/>
          </a:xfrm>
        </p:spPr>
        <p:txBody>
          <a:bodyPr/>
          <a:lstStyle/>
          <a:p>
            <a:r>
              <a:rPr lang="sv-SE">
                <a:solidFill>
                  <a:schemeClr val="tx2"/>
                </a:solidFill>
              </a:rPr>
              <a:t>Ledningsgrupp</a:t>
            </a:r>
          </a:p>
        </p:txBody>
      </p:sp>
    </p:spTree>
    <p:extLst>
      <p:ext uri="{BB962C8B-B14F-4D97-AF65-F5344CB8AC3E}">
        <p14:creationId xmlns:p14="http://schemas.microsoft.com/office/powerpoint/2010/main" val="6903370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577CA922-2D7C-7731-7730-E193FE719FC7}"/>
              </a:ext>
            </a:extLst>
          </p:cNvPr>
          <p:cNvSpPr>
            <a:spLocks noGrp="1"/>
          </p:cNvSpPr>
          <p:nvPr>
            <p:ph type="title"/>
          </p:nvPr>
        </p:nvSpPr>
        <p:spPr/>
        <p:txBody>
          <a:bodyPr/>
          <a:lstStyle/>
          <a:p>
            <a:r>
              <a:rPr lang="sv-SE"/>
              <a:t>Vad behöver vi göra </a:t>
            </a:r>
            <a:br>
              <a:rPr lang="sv-SE"/>
            </a:br>
            <a:r>
              <a:rPr lang="sv-SE"/>
              <a:t>för att komma igång?</a:t>
            </a:r>
          </a:p>
        </p:txBody>
      </p:sp>
      <p:sp>
        <p:nvSpPr>
          <p:cNvPr id="4" name="Platshållare för sidfot 3">
            <a:extLst>
              <a:ext uri="{FF2B5EF4-FFF2-40B4-BE49-F238E27FC236}">
                <a16:creationId xmlns:a16="http://schemas.microsoft.com/office/drawing/2014/main" id="{BDAFE7A6-F9C0-9F87-87BF-6AE6F09989B8}"/>
              </a:ext>
            </a:extLst>
          </p:cNvPr>
          <p:cNvSpPr>
            <a:spLocks noGrp="1"/>
          </p:cNvSpPr>
          <p:nvPr>
            <p:ph type="ftr" sz="quarter" idx="3"/>
          </p:nvPr>
        </p:nvSpPr>
        <p:spPr/>
        <p:txBody>
          <a:bodyPr/>
          <a:lstStyle/>
          <a:p>
            <a:r>
              <a:rPr lang="sv-SE"/>
              <a:t>Ledningsgrupp</a:t>
            </a:r>
          </a:p>
        </p:txBody>
      </p:sp>
    </p:spTree>
    <p:extLst>
      <p:ext uri="{BB962C8B-B14F-4D97-AF65-F5344CB8AC3E}">
        <p14:creationId xmlns:p14="http://schemas.microsoft.com/office/powerpoint/2010/main" val="23622037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097C5BE8-9468-2F49-DD7E-68DD68251E5E}"/>
              </a:ext>
            </a:extLst>
          </p:cNvPr>
          <p:cNvSpPr>
            <a:spLocks noGrp="1"/>
          </p:cNvSpPr>
          <p:nvPr>
            <p:ph type="title"/>
          </p:nvPr>
        </p:nvSpPr>
        <p:spPr/>
        <p:txBody>
          <a:bodyPr/>
          <a:lstStyle/>
          <a:p>
            <a:r>
              <a:rPr lang="sv-SE"/>
              <a:t>Fyra centrala områden</a:t>
            </a:r>
          </a:p>
        </p:txBody>
      </p:sp>
      <p:sp>
        <p:nvSpPr>
          <p:cNvPr id="7" name="Platshållare för text 6">
            <a:extLst>
              <a:ext uri="{FF2B5EF4-FFF2-40B4-BE49-F238E27FC236}">
                <a16:creationId xmlns:a16="http://schemas.microsoft.com/office/drawing/2014/main" id="{760E9364-2337-1EF3-06CC-A36756E3A0F7}"/>
              </a:ext>
            </a:extLst>
          </p:cNvPr>
          <p:cNvSpPr>
            <a:spLocks noGrp="1"/>
          </p:cNvSpPr>
          <p:nvPr>
            <p:ph type="body" sz="quarter" idx="12"/>
          </p:nvPr>
        </p:nvSpPr>
        <p:spPr/>
        <p:txBody>
          <a:bodyPr vert="horz" lIns="91440" tIns="45720" rIns="91440" bIns="45720" rtlCol="0" anchor="t">
            <a:noAutofit/>
          </a:bodyPr>
          <a:lstStyle/>
          <a:p>
            <a:r>
              <a:rPr lang="sv-SE">
                <a:latin typeface="Corbel"/>
              </a:rPr>
              <a:t>Samla in spenddata och kategorisera inköp.</a:t>
            </a:r>
            <a:endParaRPr lang="sv-SE"/>
          </a:p>
          <a:p>
            <a:r>
              <a:rPr lang="sv-SE">
                <a:latin typeface="Corbel"/>
              </a:rPr>
              <a:t>Identifiera och prioritera kategorier. </a:t>
            </a:r>
          </a:p>
          <a:p>
            <a:r>
              <a:rPr lang="sv-SE">
                <a:latin typeface="Corbel"/>
              </a:rPr>
              <a:t>Anpassa kategoribaserat arbete till organisationen.</a:t>
            </a:r>
          </a:p>
          <a:p>
            <a:r>
              <a:rPr lang="sv-SE">
                <a:latin typeface="Corbel"/>
              </a:rPr>
              <a:t>Förankra med ledning.</a:t>
            </a:r>
          </a:p>
        </p:txBody>
      </p:sp>
      <p:sp>
        <p:nvSpPr>
          <p:cNvPr id="3" name="Platshållare för sidfot 2">
            <a:extLst>
              <a:ext uri="{FF2B5EF4-FFF2-40B4-BE49-F238E27FC236}">
                <a16:creationId xmlns:a16="http://schemas.microsoft.com/office/drawing/2014/main" id="{1D5D3DD0-BAD4-D585-9017-00F2735A1B2B}"/>
              </a:ext>
            </a:extLst>
          </p:cNvPr>
          <p:cNvSpPr>
            <a:spLocks noGrp="1"/>
          </p:cNvSpPr>
          <p:nvPr>
            <p:ph type="ftr" sz="quarter" idx="11"/>
          </p:nvPr>
        </p:nvSpPr>
        <p:spPr/>
        <p:txBody>
          <a:bodyPr/>
          <a:lstStyle/>
          <a:p>
            <a:r>
              <a:rPr lang="sv-SE"/>
              <a:t>Ledningsgrupp</a:t>
            </a:r>
          </a:p>
        </p:txBody>
      </p:sp>
    </p:spTree>
    <p:extLst>
      <p:ext uri="{BB962C8B-B14F-4D97-AF65-F5344CB8AC3E}">
        <p14:creationId xmlns:p14="http://schemas.microsoft.com/office/powerpoint/2010/main" val="2516926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 6">
            <a:extLst>
              <a:ext uri="{FF2B5EF4-FFF2-40B4-BE49-F238E27FC236}">
                <a16:creationId xmlns:a16="http://schemas.microsoft.com/office/drawing/2014/main" id="{605ADDF4-DEEC-FE92-B094-5E0D40428E39}"/>
              </a:ext>
              <a:ext uri="{C183D7F6-B498-43B3-948B-1728B52AA6E4}">
                <adec:decorative xmlns:adec="http://schemas.microsoft.com/office/drawing/2017/decorative" val="1"/>
              </a:ext>
            </a:extLst>
          </p:cNvPr>
          <p:cNvGrpSpPr/>
          <p:nvPr/>
        </p:nvGrpSpPr>
        <p:grpSpPr>
          <a:xfrm>
            <a:off x="4372446" y="6"/>
            <a:ext cx="7819553" cy="6857994"/>
            <a:chOff x="4372446" y="6"/>
            <a:chExt cx="7819553" cy="6857994"/>
          </a:xfrm>
        </p:grpSpPr>
        <p:pic>
          <p:nvPicPr>
            <p:cNvPr id="5" name="Bildobjekt 4" descr="Upphandlingsmyndighetens logotyp">
              <a:extLst>
                <a:ext uri="{FF2B5EF4-FFF2-40B4-BE49-F238E27FC236}">
                  <a16:creationId xmlns:a16="http://schemas.microsoft.com/office/drawing/2014/main" id="{89D0456F-F8D7-15A9-0791-7894974183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59612" y="353505"/>
              <a:ext cx="1921317" cy="687017"/>
            </a:xfrm>
            <a:prstGeom prst="rect">
              <a:avLst/>
            </a:prstGeom>
          </p:spPr>
        </p:pic>
        <p:sp>
          <p:nvSpPr>
            <p:cNvPr id="4" name="object 4">
              <a:extLst>
                <a:ext uri="{FF2B5EF4-FFF2-40B4-BE49-F238E27FC236}">
                  <a16:creationId xmlns:a16="http://schemas.microsoft.com/office/drawing/2014/main" id="{54518F1F-9E2E-84F6-EA14-D52697CA4C51}"/>
                </a:ext>
                <a:ext uri="{C183D7F6-B498-43B3-948B-1728B52AA6E4}">
                  <adec:decorative xmlns:adec="http://schemas.microsoft.com/office/drawing/2017/decorative" val="1"/>
                </a:ext>
              </a:extLst>
            </p:cNvPr>
            <p:cNvSpPr/>
            <p:nvPr/>
          </p:nvSpPr>
          <p:spPr>
            <a:xfrm>
              <a:off x="4372446" y="6"/>
              <a:ext cx="7819553" cy="6857994"/>
            </a:xfrm>
            <a:custGeom>
              <a:avLst/>
              <a:gdLst/>
              <a:ahLst/>
              <a:cxnLst/>
              <a:rect l="l" t="t" r="r" b="b"/>
              <a:pathLst>
                <a:path w="12894310" h="11308715">
                  <a:moveTo>
                    <a:pt x="8146466" y="4590554"/>
                  </a:moveTo>
                  <a:lnTo>
                    <a:pt x="7451865" y="651256"/>
                  </a:lnTo>
                  <a:lnTo>
                    <a:pt x="6323851" y="0"/>
                  </a:lnTo>
                  <a:lnTo>
                    <a:pt x="0" y="0"/>
                  </a:lnTo>
                  <a:lnTo>
                    <a:pt x="672439" y="3813695"/>
                  </a:lnTo>
                  <a:lnTo>
                    <a:pt x="4387634" y="5958662"/>
                  </a:lnTo>
                  <a:lnTo>
                    <a:pt x="8146466" y="4590554"/>
                  </a:lnTo>
                  <a:close/>
                </a:path>
                <a:path w="12894310" h="11308715">
                  <a:moveTo>
                    <a:pt x="10516108" y="11101057"/>
                  </a:moveTo>
                  <a:lnTo>
                    <a:pt x="7451865" y="8529866"/>
                  </a:lnTo>
                  <a:lnTo>
                    <a:pt x="4387634" y="11101057"/>
                  </a:lnTo>
                  <a:lnTo>
                    <a:pt x="4387634" y="11308550"/>
                  </a:lnTo>
                  <a:lnTo>
                    <a:pt x="10516108" y="11308550"/>
                  </a:lnTo>
                  <a:lnTo>
                    <a:pt x="10516108" y="11101057"/>
                  </a:lnTo>
                  <a:close/>
                </a:path>
                <a:path w="12894310" h="11308715">
                  <a:moveTo>
                    <a:pt x="12893904" y="2821305"/>
                  </a:moveTo>
                  <a:lnTo>
                    <a:pt x="11861660" y="2445601"/>
                  </a:lnTo>
                  <a:lnTo>
                    <a:pt x="8146466" y="4590554"/>
                  </a:lnTo>
                  <a:lnTo>
                    <a:pt x="7451865" y="8529866"/>
                  </a:lnTo>
                  <a:lnTo>
                    <a:pt x="11210696" y="9897974"/>
                  </a:lnTo>
                  <a:lnTo>
                    <a:pt x="12893904" y="8926170"/>
                  </a:lnTo>
                  <a:lnTo>
                    <a:pt x="12893904" y="2821305"/>
                  </a:lnTo>
                  <a:close/>
                </a:path>
              </a:pathLst>
            </a:custGeom>
            <a:solidFill>
              <a:srgbClr val="FFFFFF">
                <a:alpha val="9999"/>
              </a:srgbClr>
            </a:solidFill>
          </p:spPr>
          <p:txBody>
            <a:bodyPr wrap="square" lIns="0" tIns="0" rIns="0" bIns="0" rtlCol="0"/>
            <a:lstStyle/>
            <a:p>
              <a:endParaRPr/>
            </a:p>
          </p:txBody>
        </p:sp>
      </p:grpSp>
      <p:sp>
        <p:nvSpPr>
          <p:cNvPr id="3" name="Rubrik 2">
            <a:extLst>
              <a:ext uri="{FF2B5EF4-FFF2-40B4-BE49-F238E27FC236}">
                <a16:creationId xmlns:a16="http://schemas.microsoft.com/office/drawing/2014/main" id="{AAABD368-7BB7-1D32-E2DE-5C6E19F6770C}"/>
              </a:ext>
            </a:extLst>
          </p:cNvPr>
          <p:cNvSpPr txBox="1">
            <a:spLocks noGrp="1"/>
          </p:cNvSpPr>
          <p:nvPr>
            <p:ph type="title" idx="4294967295"/>
          </p:nvPr>
        </p:nvSpPr>
        <p:spPr>
          <a:xfrm>
            <a:off x="889373" y="1869498"/>
            <a:ext cx="9853283" cy="26552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6000" b="1" i="0" kern="1200">
                <a:solidFill>
                  <a:schemeClr val="bg1"/>
                </a:solidFill>
                <a:latin typeface="Corbel" panose="020B0503020204020204" pitchFamily="34" charset="0"/>
                <a:ea typeface="+mj-ea"/>
                <a:cs typeface="+mj-cs"/>
              </a:defRPr>
            </a:lvl1pPr>
          </a:lstStyle>
          <a:p>
            <a:pPr marL="0" marR="0" lvl="0" indent="0" algn="l" defTabSz="914400" rtl="0" eaLnBrk="1" fontAlgn="auto" latinLnBrk="0" hangingPunct="1">
              <a:lnSpc>
                <a:spcPts val="7000"/>
              </a:lnSpc>
              <a:spcBef>
                <a:spcPct val="0"/>
              </a:spcBef>
              <a:spcAft>
                <a:spcPts val="0"/>
              </a:spcAft>
              <a:buClrTx/>
              <a:buSzTx/>
              <a:buFontTx/>
              <a:buNone/>
              <a:tabLst/>
              <a:defRPr/>
            </a:pPr>
            <a:r>
              <a:rPr lang="sv-SE" sz="6600"/>
              <a:t>Kategoristyrning för offentlig verksamhet</a:t>
            </a:r>
            <a:endParaRPr kumimoji="0" lang="sv-SE" sz="6600" b="1" i="0" u="none" strike="noStrike" kern="1200" cap="none" spc="0" normalizeH="0" baseline="0" noProof="0">
              <a:ln>
                <a:noFill/>
              </a:ln>
              <a:solidFill>
                <a:schemeClr val="bg1"/>
              </a:solidFill>
              <a:effectLst/>
              <a:uLnTx/>
              <a:uFillTx/>
              <a:latin typeface="Corbel" panose="020B0503020204020204" pitchFamily="34" charset="0"/>
              <a:ea typeface="+mj-ea"/>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kumimoji="0" lang="sv-SE" sz="3600" b="1" i="0" u="none" strike="noStrike" kern="1200" cap="none" spc="0" normalizeH="0" baseline="0" noProof="0">
                <a:ln>
                  <a:noFill/>
                </a:ln>
                <a:solidFill>
                  <a:schemeClr val="bg1"/>
                </a:solidFill>
                <a:effectLst/>
                <a:uLnTx/>
                <a:uFillTx/>
                <a:latin typeface="Corbel" panose="020B0503020204020204" pitchFamily="34" charset="0"/>
                <a:ea typeface="+mj-ea"/>
                <a:cs typeface="+mj-cs"/>
              </a:rPr>
              <a:t>Målgrupp: Ledningsgrupp</a:t>
            </a:r>
          </a:p>
        </p:txBody>
      </p:sp>
      <p:sp>
        <p:nvSpPr>
          <p:cNvPr id="2" name="Rubrik 2">
            <a:extLst>
              <a:ext uri="{FF2B5EF4-FFF2-40B4-BE49-F238E27FC236}">
                <a16:creationId xmlns:a16="http://schemas.microsoft.com/office/drawing/2014/main" id="{68F8725E-674A-016E-9658-8A0F30438BC4}"/>
              </a:ext>
            </a:extLst>
          </p:cNvPr>
          <p:cNvSpPr txBox="1">
            <a:spLocks/>
          </p:cNvSpPr>
          <p:nvPr/>
        </p:nvSpPr>
        <p:spPr>
          <a:xfrm>
            <a:off x="889373" y="5154564"/>
            <a:ext cx="9861550" cy="938106"/>
          </a:xfrm>
          <a:prstGeom prst="rect">
            <a:avLst/>
          </a:prstGeom>
        </p:spPr>
        <p:txBody>
          <a:bodyPr lIns="91440" tIns="45720" rIns="91440" bIns="45720" anchor="b"/>
          <a:lstStyle>
            <a:lvl1pPr algn="l" defTabSz="914400" rtl="0" eaLnBrk="1" latinLnBrk="0" hangingPunct="1">
              <a:lnSpc>
                <a:spcPct val="90000"/>
              </a:lnSpc>
              <a:spcBef>
                <a:spcPct val="0"/>
              </a:spcBef>
              <a:buNone/>
              <a:defRPr sz="6000" b="1" i="0" kern="1200">
                <a:solidFill>
                  <a:schemeClr val="bg1"/>
                </a:solidFill>
                <a:latin typeface="Corbel" panose="020B0503020204020204" pitchFamily="34" charset="0"/>
                <a:ea typeface="+mj-ea"/>
                <a:cs typeface="+mj-cs"/>
              </a:defRPr>
            </a:lvl1pPr>
          </a:lstStyle>
          <a:p>
            <a:pPr>
              <a:lnSpc>
                <a:spcPct val="100000"/>
              </a:lnSpc>
            </a:pPr>
            <a:r>
              <a:rPr lang="sv-SE" sz="2400" b="0">
                <a:latin typeface="Corbel"/>
              </a:rPr>
              <a:t>Datum /  Namn på föredragshållare</a:t>
            </a:r>
          </a:p>
          <a:p>
            <a:pPr>
              <a:lnSpc>
                <a:spcPct val="100000"/>
              </a:lnSpc>
            </a:pPr>
            <a:r>
              <a:rPr lang="sv-SE" sz="2400" b="0">
                <a:latin typeface="Corbel"/>
              </a:rPr>
              <a:t>Materialet uppdaterades senast i november 2025 </a:t>
            </a:r>
          </a:p>
        </p:txBody>
      </p:sp>
      <p:sp>
        <p:nvSpPr>
          <p:cNvPr id="6" name="Platshållare för sidfot 5">
            <a:extLst>
              <a:ext uri="{FF2B5EF4-FFF2-40B4-BE49-F238E27FC236}">
                <a16:creationId xmlns:a16="http://schemas.microsoft.com/office/drawing/2014/main" id="{BB855E4C-D9C7-2D25-A2D5-45C430F06574}"/>
              </a:ext>
            </a:extLst>
          </p:cNvPr>
          <p:cNvSpPr>
            <a:spLocks noGrp="1"/>
          </p:cNvSpPr>
          <p:nvPr>
            <p:ph type="ftr" sz="quarter" idx="11"/>
          </p:nvPr>
        </p:nvSpPr>
        <p:spPr/>
        <p:txBody>
          <a:bodyPr/>
          <a:lstStyle/>
          <a:p>
            <a:r>
              <a:rPr lang="sv-SE"/>
              <a:t>Ledningsgrupp</a:t>
            </a:r>
          </a:p>
        </p:txBody>
      </p:sp>
    </p:spTree>
    <p:extLst>
      <p:ext uri="{BB962C8B-B14F-4D97-AF65-F5344CB8AC3E}">
        <p14:creationId xmlns:p14="http://schemas.microsoft.com/office/powerpoint/2010/main" val="28197963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3223C-9E8B-0B72-156C-B27632CB8C1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E9AC757D-C0CB-4AED-E543-875D63F2E982}"/>
              </a:ext>
            </a:extLst>
          </p:cNvPr>
          <p:cNvSpPr>
            <a:spLocks noGrp="1"/>
          </p:cNvSpPr>
          <p:nvPr>
            <p:ph type="ctrTitle"/>
          </p:nvPr>
        </p:nvSpPr>
        <p:spPr/>
        <p:txBody>
          <a:bodyPr/>
          <a:lstStyle/>
          <a:p>
            <a:r>
              <a:rPr lang="sv-SE">
                <a:latin typeface="Corbel"/>
              </a:rPr>
              <a:t>2.</a:t>
            </a:r>
            <a:br>
              <a:rPr lang="sv-SE"/>
            </a:br>
            <a:r>
              <a:rPr lang="sv-SE">
                <a:latin typeface="Corbel"/>
              </a:rPr>
              <a:t>Samla in spenddata</a:t>
            </a:r>
            <a:br>
              <a:rPr lang="sv-SE">
                <a:latin typeface="Corbel"/>
              </a:rPr>
            </a:br>
            <a:r>
              <a:rPr lang="sv-SE">
                <a:latin typeface="Corbel"/>
              </a:rPr>
              <a:t>&amp; kategorisera</a:t>
            </a:r>
            <a:endParaRPr lang="sv-SE"/>
          </a:p>
        </p:txBody>
      </p:sp>
      <p:sp>
        <p:nvSpPr>
          <p:cNvPr id="3" name="Platshållare för sidfot 2">
            <a:extLst>
              <a:ext uri="{FF2B5EF4-FFF2-40B4-BE49-F238E27FC236}">
                <a16:creationId xmlns:a16="http://schemas.microsoft.com/office/drawing/2014/main" id="{32CE6FFD-6728-9578-F7DE-6DF4525A009B}"/>
              </a:ext>
            </a:extLst>
          </p:cNvPr>
          <p:cNvSpPr>
            <a:spLocks noGrp="1"/>
          </p:cNvSpPr>
          <p:nvPr>
            <p:ph type="ftr" sz="quarter" idx="3"/>
          </p:nvPr>
        </p:nvSpPr>
        <p:spPr/>
        <p:txBody>
          <a:bodyPr/>
          <a:lstStyle/>
          <a:p>
            <a:r>
              <a:rPr lang="sv-SE"/>
              <a:t>Ledningsgrupp</a:t>
            </a:r>
          </a:p>
        </p:txBody>
      </p:sp>
    </p:spTree>
    <p:extLst>
      <p:ext uri="{BB962C8B-B14F-4D97-AF65-F5344CB8AC3E}">
        <p14:creationId xmlns:p14="http://schemas.microsoft.com/office/powerpoint/2010/main" val="8796347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E76656EA-B129-31B8-CC07-C43F9AC4DDBF}"/>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sv-SE"/>
              <a:t>3 steg för att få faktabakgrund</a:t>
            </a:r>
          </a:p>
        </p:txBody>
      </p:sp>
      <p:sp>
        <p:nvSpPr>
          <p:cNvPr id="3" name="Rektangel 2">
            <a:extLst>
              <a:ext uri="{FF2B5EF4-FFF2-40B4-BE49-F238E27FC236}">
                <a16:creationId xmlns:a16="http://schemas.microsoft.com/office/drawing/2014/main" id="{1E1B3800-DC8A-2E24-ACDB-3BDB06F93EE7}"/>
              </a:ext>
              <a:ext uri="{C183D7F6-B498-43B3-948B-1728B52AA6E4}">
                <adec:decorative xmlns:adec="http://schemas.microsoft.com/office/drawing/2017/decorative" val="1"/>
              </a:ext>
            </a:extLst>
          </p:cNvPr>
          <p:cNvSpPr/>
          <p:nvPr/>
        </p:nvSpPr>
        <p:spPr>
          <a:xfrm>
            <a:off x="203200" y="203200"/>
            <a:ext cx="11785599" cy="6451600"/>
          </a:xfrm>
          <a:prstGeom prst="rect">
            <a:avLst/>
          </a:prstGeom>
          <a:solidFill>
            <a:schemeClr val="accent1">
              <a:alpha val="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sv-SE"/>
          </a:p>
        </p:txBody>
      </p:sp>
      <p:sp>
        <p:nvSpPr>
          <p:cNvPr id="8" name="textruta 7">
            <a:extLst>
              <a:ext uri="{FF2B5EF4-FFF2-40B4-BE49-F238E27FC236}">
                <a16:creationId xmlns:a16="http://schemas.microsoft.com/office/drawing/2014/main" id="{9B35CB31-10E6-B03C-2075-136F03640E2F}"/>
              </a:ext>
            </a:extLst>
          </p:cNvPr>
          <p:cNvSpPr txBox="1"/>
          <p:nvPr/>
        </p:nvSpPr>
        <p:spPr>
          <a:xfrm>
            <a:off x="2296786" y="1048595"/>
            <a:ext cx="7607300" cy="707886"/>
          </a:xfrm>
          <a:prstGeom prst="rect">
            <a:avLst/>
          </a:prstGeom>
          <a:noFill/>
        </p:spPr>
        <p:txBody>
          <a:bodyPr wrap="square" rtlCol="0">
            <a:spAutoFit/>
          </a:bodyPr>
          <a:lstStyle/>
          <a:p>
            <a:pPr algn="ctr"/>
            <a:r>
              <a:rPr lang="sv-SE" sz="4000" b="1">
                <a:solidFill>
                  <a:schemeClr val="tx2"/>
                </a:solidFill>
              </a:rPr>
              <a:t>3 steg för att få faktagrund</a:t>
            </a:r>
          </a:p>
        </p:txBody>
      </p:sp>
      <p:grpSp>
        <p:nvGrpSpPr>
          <p:cNvPr id="16" name="Grupp 15" descr="1. Samla in spenddata">
            <a:extLst>
              <a:ext uri="{FF2B5EF4-FFF2-40B4-BE49-F238E27FC236}">
                <a16:creationId xmlns:a16="http://schemas.microsoft.com/office/drawing/2014/main" id="{E6F91BE3-38E8-EF77-AA93-64EFB2210B4D}"/>
              </a:ext>
            </a:extLst>
          </p:cNvPr>
          <p:cNvGrpSpPr/>
          <p:nvPr/>
        </p:nvGrpSpPr>
        <p:grpSpPr>
          <a:xfrm>
            <a:off x="1431945" y="2435105"/>
            <a:ext cx="3057938" cy="2942125"/>
            <a:chOff x="1431945" y="2435105"/>
            <a:chExt cx="3057938" cy="2942125"/>
          </a:xfrm>
        </p:grpSpPr>
        <p:cxnSp>
          <p:nvCxnSpPr>
            <p:cNvPr id="14" name="Rak koppling 13">
              <a:extLst>
                <a:ext uri="{FF2B5EF4-FFF2-40B4-BE49-F238E27FC236}">
                  <a16:creationId xmlns:a16="http://schemas.microsoft.com/office/drawing/2014/main" id="{47887242-04D5-F7F7-48AC-A6E764CE23B8}"/>
                </a:ext>
                <a:ext uri="{C183D7F6-B498-43B3-948B-1728B52AA6E4}">
                  <adec:decorative xmlns:adec="http://schemas.microsoft.com/office/drawing/2017/decorative" val="1"/>
                </a:ext>
              </a:extLst>
            </p:cNvPr>
            <p:cNvCxnSpPr>
              <a:cxnSpLocks/>
            </p:cNvCxnSpPr>
            <p:nvPr/>
          </p:nvCxnSpPr>
          <p:spPr>
            <a:xfrm>
              <a:off x="2623931" y="3036652"/>
              <a:ext cx="0" cy="485510"/>
            </a:xfrm>
            <a:prstGeom prst="line">
              <a:avLst/>
            </a:prstGeom>
            <a:ln w="31750"/>
          </p:spPr>
          <p:style>
            <a:lnRef idx="1">
              <a:schemeClr val="accent1"/>
            </a:lnRef>
            <a:fillRef idx="0">
              <a:schemeClr val="accent1"/>
            </a:fillRef>
            <a:effectRef idx="0">
              <a:schemeClr val="accent1"/>
            </a:effectRef>
            <a:fontRef idx="minor">
              <a:schemeClr val="tx1"/>
            </a:fontRef>
          </p:style>
        </p:cxnSp>
        <p:grpSp>
          <p:nvGrpSpPr>
            <p:cNvPr id="11" name="Grupp 10">
              <a:extLst>
                <a:ext uri="{FF2B5EF4-FFF2-40B4-BE49-F238E27FC236}">
                  <a16:creationId xmlns:a16="http://schemas.microsoft.com/office/drawing/2014/main" id="{742CD3B8-A4EF-8B83-DF34-9231C6A2F8E1}"/>
                </a:ext>
              </a:extLst>
            </p:cNvPr>
            <p:cNvGrpSpPr/>
            <p:nvPr/>
          </p:nvGrpSpPr>
          <p:grpSpPr>
            <a:xfrm>
              <a:off x="1431945" y="2435105"/>
              <a:ext cx="3057938" cy="2942125"/>
              <a:chOff x="1431945" y="2435105"/>
              <a:chExt cx="3057938" cy="2942125"/>
            </a:xfrm>
          </p:grpSpPr>
          <p:sp>
            <p:nvSpPr>
              <p:cNvPr id="9" name="Rektangel: rundade hörn 8">
                <a:extLst>
                  <a:ext uri="{FF2B5EF4-FFF2-40B4-BE49-F238E27FC236}">
                    <a16:creationId xmlns:a16="http://schemas.microsoft.com/office/drawing/2014/main" id="{48D4BD5F-3945-BEB3-C53D-B6CEAF9E2C50}"/>
                  </a:ext>
                  <a:ext uri="{C183D7F6-B498-43B3-948B-1728B52AA6E4}">
                    <adec:decorative xmlns:adec="http://schemas.microsoft.com/office/drawing/2017/decorative" val="1"/>
                  </a:ext>
                </a:extLst>
              </p:cNvPr>
              <p:cNvSpPr/>
              <p:nvPr/>
            </p:nvSpPr>
            <p:spPr>
              <a:xfrm>
                <a:off x="1431945" y="2541352"/>
                <a:ext cx="2409372" cy="5080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3600" b="1"/>
              </a:p>
            </p:txBody>
          </p:sp>
          <p:sp>
            <p:nvSpPr>
              <p:cNvPr id="41" name="textruta 40">
                <a:extLst>
                  <a:ext uri="{FF2B5EF4-FFF2-40B4-BE49-F238E27FC236}">
                    <a16:creationId xmlns:a16="http://schemas.microsoft.com/office/drawing/2014/main" id="{0DA58FF9-385D-817B-B452-651E2A792E30}"/>
                  </a:ext>
                  <a:ext uri="{C183D7F6-B498-43B3-948B-1728B52AA6E4}">
                    <adec:decorative xmlns:adec="http://schemas.microsoft.com/office/drawing/2017/decorative" val="1"/>
                  </a:ext>
                </a:extLst>
              </p:cNvPr>
              <p:cNvSpPr txBox="1"/>
              <p:nvPr/>
            </p:nvSpPr>
            <p:spPr>
              <a:xfrm>
                <a:off x="2366876" y="2435105"/>
                <a:ext cx="546100" cy="646331"/>
              </a:xfrm>
              <a:prstGeom prst="rect">
                <a:avLst/>
              </a:prstGeom>
              <a:noFill/>
            </p:spPr>
            <p:txBody>
              <a:bodyPr wrap="square" rtlCol="0">
                <a:spAutoFit/>
              </a:bodyPr>
              <a:lstStyle/>
              <a:p>
                <a:pPr algn="ctr"/>
                <a:r>
                  <a:rPr lang="sv-SE" sz="3600" b="1">
                    <a:solidFill>
                      <a:schemeClr val="bg1"/>
                    </a:solidFill>
                  </a:rPr>
                  <a:t>1</a:t>
                </a:r>
              </a:p>
            </p:txBody>
          </p:sp>
          <p:sp>
            <p:nvSpPr>
              <p:cNvPr id="20" name="Ellips 19">
                <a:extLst>
                  <a:ext uri="{FF2B5EF4-FFF2-40B4-BE49-F238E27FC236}">
                    <a16:creationId xmlns:a16="http://schemas.microsoft.com/office/drawing/2014/main" id="{CBB51FA8-AF40-C8F3-58AC-0742E9F36368}"/>
                  </a:ext>
                  <a:ext uri="{C183D7F6-B498-43B3-948B-1728B52AA6E4}">
                    <adec:decorative xmlns:adec="http://schemas.microsoft.com/office/drawing/2017/decorative" val="1"/>
                  </a:ext>
                </a:extLst>
              </p:cNvPr>
              <p:cNvSpPr/>
              <p:nvPr/>
            </p:nvSpPr>
            <p:spPr>
              <a:xfrm>
                <a:off x="2296786" y="3443163"/>
                <a:ext cx="679690" cy="67969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44CF3483-5AD2-8562-90E5-E963F1E83F81}"/>
                  </a:ext>
                </a:extLst>
              </p:cNvPr>
              <p:cNvSpPr txBox="1"/>
              <p:nvPr/>
            </p:nvSpPr>
            <p:spPr>
              <a:xfrm>
                <a:off x="1582057" y="4278052"/>
                <a:ext cx="2907826" cy="461665"/>
              </a:xfrm>
              <a:prstGeom prst="rect">
                <a:avLst/>
              </a:prstGeom>
              <a:noFill/>
            </p:spPr>
            <p:txBody>
              <a:bodyPr wrap="square" rtlCol="0">
                <a:spAutoFit/>
              </a:bodyPr>
              <a:lstStyle/>
              <a:p>
                <a:r>
                  <a:rPr lang="sv-SE" sz="2400" b="1">
                    <a:solidFill>
                      <a:schemeClr val="tx2"/>
                    </a:solidFill>
                  </a:rPr>
                  <a:t>Samla in spenddata</a:t>
                </a:r>
              </a:p>
            </p:txBody>
          </p:sp>
          <p:sp>
            <p:nvSpPr>
              <p:cNvPr id="15" name="textruta 14">
                <a:extLst>
                  <a:ext uri="{FF2B5EF4-FFF2-40B4-BE49-F238E27FC236}">
                    <a16:creationId xmlns:a16="http://schemas.microsoft.com/office/drawing/2014/main" id="{E05E46E9-2F00-A493-E896-0CEF658DB8DB}"/>
                  </a:ext>
                </a:extLst>
              </p:cNvPr>
              <p:cNvSpPr txBox="1"/>
              <p:nvPr/>
            </p:nvSpPr>
            <p:spPr>
              <a:xfrm>
                <a:off x="1431945" y="4692427"/>
                <a:ext cx="2907826" cy="684803"/>
              </a:xfrm>
              <a:prstGeom prst="rect">
                <a:avLst/>
              </a:prstGeom>
              <a:noFill/>
            </p:spPr>
            <p:txBody>
              <a:bodyPr wrap="square" rtlCol="0">
                <a:spAutoFit/>
              </a:bodyPr>
              <a:lstStyle/>
              <a:p>
                <a:pPr marL="180000" indent="-180000">
                  <a:buFont typeface="Arial" panose="020B0604020202020204" pitchFamily="34" charset="0"/>
                  <a:buChar char="•"/>
                </a:pPr>
                <a:r>
                  <a:rPr lang="sv-SE"/>
                  <a:t>Systemstöd eller kalkylark</a:t>
                </a:r>
              </a:p>
              <a:p>
                <a:pPr marL="180000" indent="-180000">
                  <a:spcBef>
                    <a:spcPts val="300"/>
                  </a:spcBef>
                  <a:buFont typeface="Arial" panose="020B0604020202020204" pitchFamily="34" charset="0"/>
                  <a:buChar char="•"/>
                </a:pPr>
                <a:r>
                  <a:rPr lang="sv-SE"/>
                  <a:t>Leverantsreskontra</a:t>
                </a:r>
              </a:p>
            </p:txBody>
          </p:sp>
          <p:pic>
            <p:nvPicPr>
              <p:cNvPr id="22" name="Bild 21" descr="Server med hel fyllning">
                <a:extLst>
                  <a:ext uri="{FF2B5EF4-FFF2-40B4-BE49-F238E27FC236}">
                    <a16:creationId xmlns:a16="http://schemas.microsoft.com/office/drawing/2014/main" id="{EB4B9412-413D-A145-B28D-1601F8793C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08031" y="3554408"/>
                <a:ext cx="457200" cy="457200"/>
              </a:xfrm>
              <a:prstGeom prst="rect">
                <a:avLst/>
              </a:prstGeom>
            </p:spPr>
          </p:pic>
        </p:grpSp>
      </p:grpSp>
      <p:grpSp>
        <p:nvGrpSpPr>
          <p:cNvPr id="17" name="Grupp 16" descr="2. Skapa kategoriträd">
            <a:extLst>
              <a:ext uri="{FF2B5EF4-FFF2-40B4-BE49-F238E27FC236}">
                <a16:creationId xmlns:a16="http://schemas.microsoft.com/office/drawing/2014/main" id="{2319CC57-A8CA-2DE1-938A-1DE96A1AFA65}"/>
              </a:ext>
            </a:extLst>
          </p:cNvPr>
          <p:cNvGrpSpPr/>
          <p:nvPr/>
        </p:nvGrpSpPr>
        <p:grpSpPr>
          <a:xfrm>
            <a:off x="4756861" y="2435105"/>
            <a:ext cx="2907826" cy="2942125"/>
            <a:chOff x="4756861" y="2435105"/>
            <a:chExt cx="2907826" cy="2942125"/>
          </a:xfrm>
        </p:grpSpPr>
        <p:cxnSp>
          <p:nvCxnSpPr>
            <p:cNvPr id="27" name="Rak koppling 26">
              <a:extLst>
                <a:ext uri="{FF2B5EF4-FFF2-40B4-BE49-F238E27FC236}">
                  <a16:creationId xmlns:a16="http://schemas.microsoft.com/office/drawing/2014/main" id="{8EFDFE16-FA7B-6865-DA78-CB434B47FEC6}"/>
                </a:ext>
                <a:ext uri="{C183D7F6-B498-43B3-948B-1728B52AA6E4}">
                  <adec:decorative xmlns:adec="http://schemas.microsoft.com/office/drawing/2017/decorative" val="1"/>
                </a:ext>
              </a:extLst>
            </p:cNvPr>
            <p:cNvCxnSpPr>
              <a:cxnSpLocks/>
            </p:cNvCxnSpPr>
            <p:nvPr/>
          </p:nvCxnSpPr>
          <p:spPr>
            <a:xfrm>
              <a:off x="5948847" y="3036652"/>
              <a:ext cx="0" cy="485510"/>
            </a:xfrm>
            <a:prstGeom prst="line">
              <a:avLst/>
            </a:prstGeom>
            <a:ln w="31750"/>
          </p:spPr>
          <p:style>
            <a:lnRef idx="1">
              <a:schemeClr val="accent1"/>
            </a:lnRef>
            <a:fillRef idx="0">
              <a:schemeClr val="accent1"/>
            </a:fillRef>
            <a:effectRef idx="0">
              <a:schemeClr val="accent1"/>
            </a:effectRef>
            <a:fontRef idx="minor">
              <a:schemeClr val="tx1"/>
            </a:fontRef>
          </p:style>
        </p:cxnSp>
        <p:grpSp>
          <p:nvGrpSpPr>
            <p:cNvPr id="12" name="Grupp 11">
              <a:extLst>
                <a:ext uri="{FF2B5EF4-FFF2-40B4-BE49-F238E27FC236}">
                  <a16:creationId xmlns:a16="http://schemas.microsoft.com/office/drawing/2014/main" id="{BD1BDBAA-5E0D-280D-95EA-362C281F4209}"/>
                </a:ext>
              </a:extLst>
            </p:cNvPr>
            <p:cNvGrpSpPr/>
            <p:nvPr/>
          </p:nvGrpSpPr>
          <p:grpSpPr>
            <a:xfrm>
              <a:off x="4756861" y="2435105"/>
              <a:ext cx="2907826" cy="2942125"/>
              <a:chOff x="4756861" y="2435105"/>
              <a:chExt cx="2907826" cy="2942125"/>
            </a:xfrm>
          </p:grpSpPr>
          <p:sp>
            <p:nvSpPr>
              <p:cNvPr id="25" name="Rektangel: rundade hörn 24">
                <a:extLst>
                  <a:ext uri="{FF2B5EF4-FFF2-40B4-BE49-F238E27FC236}">
                    <a16:creationId xmlns:a16="http://schemas.microsoft.com/office/drawing/2014/main" id="{82DFC48C-C63C-C0F1-84B5-FDD28809C17C}"/>
                  </a:ext>
                  <a:ext uri="{C183D7F6-B498-43B3-948B-1728B52AA6E4}">
                    <adec:decorative xmlns:adec="http://schemas.microsoft.com/office/drawing/2017/decorative" val="1"/>
                  </a:ext>
                </a:extLst>
              </p:cNvPr>
              <p:cNvSpPr/>
              <p:nvPr/>
            </p:nvSpPr>
            <p:spPr>
              <a:xfrm>
                <a:off x="4756861" y="2541352"/>
                <a:ext cx="2409372" cy="5080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3600" b="1"/>
              </a:p>
            </p:txBody>
          </p:sp>
          <p:sp>
            <p:nvSpPr>
              <p:cNvPr id="42" name="textruta 41">
                <a:extLst>
                  <a:ext uri="{FF2B5EF4-FFF2-40B4-BE49-F238E27FC236}">
                    <a16:creationId xmlns:a16="http://schemas.microsoft.com/office/drawing/2014/main" id="{0CDBB841-2E08-2A8D-D357-ACBA7FAB3163}"/>
                  </a:ext>
                </a:extLst>
              </p:cNvPr>
              <p:cNvSpPr txBox="1"/>
              <p:nvPr/>
            </p:nvSpPr>
            <p:spPr>
              <a:xfrm>
                <a:off x="5694276" y="2435105"/>
                <a:ext cx="546100" cy="646331"/>
              </a:xfrm>
              <a:prstGeom prst="rect">
                <a:avLst/>
              </a:prstGeom>
              <a:noFill/>
            </p:spPr>
            <p:txBody>
              <a:bodyPr wrap="square" rtlCol="0">
                <a:spAutoFit/>
              </a:bodyPr>
              <a:lstStyle/>
              <a:p>
                <a:pPr algn="ctr"/>
                <a:r>
                  <a:rPr lang="sv-SE" sz="3600" b="1">
                    <a:solidFill>
                      <a:schemeClr val="bg1"/>
                    </a:solidFill>
                  </a:rPr>
                  <a:t>2</a:t>
                </a:r>
              </a:p>
            </p:txBody>
          </p:sp>
          <p:sp>
            <p:nvSpPr>
              <p:cNvPr id="29" name="Ellips 28">
                <a:extLst>
                  <a:ext uri="{FF2B5EF4-FFF2-40B4-BE49-F238E27FC236}">
                    <a16:creationId xmlns:a16="http://schemas.microsoft.com/office/drawing/2014/main" id="{9B7B6AAA-D94E-6739-EE6D-AB0964C6819D}"/>
                  </a:ext>
                  <a:ext uri="{C183D7F6-B498-43B3-948B-1728B52AA6E4}">
                    <adec:decorative xmlns:adec="http://schemas.microsoft.com/office/drawing/2017/decorative" val="1"/>
                  </a:ext>
                </a:extLst>
              </p:cNvPr>
              <p:cNvSpPr/>
              <p:nvPr/>
            </p:nvSpPr>
            <p:spPr>
              <a:xfrm>
                <a:off x="5621702" y="3443163"/>
                <a:ext cx="679690" cy="67969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textruta 25">
                <a:extLst>
                  <a:ext uri="{FF2B5EF4-FFF2-40B4-BE49-F238E27FC236}">
                    <a16:creationId xmlns:a16="http://schemas.microsoft.com/office/drawing/2014/main" id="{533CB97B-075B-66E5-037E-D23111227FAE}"/>
                  </a:ext>
                </a:extLst>
              </p:cNvPr>
              <p:cNvSpPr txBox="1"/>
              <p:nvPr/>
            </p:nvSpPr>
            <p:spPr>
              <a:xfrm>
                <a:off x="4906973" y="4278052"/>
                <a:ext cx="2757714" cy="461665"/>
              </a:xfrm>
              <a:prstGeom prst="rect">
                <a:avLst/>
              </a:prstGeom>
              <a:noFill/>
            </p:spPr>
            <p:txBody>
              <a:bodyPr wrap="square" rtlCol="0">
                <a:spAutoFit/>
              </a:bodyPr>
              <a:lstStyle/>
              <a:p>
                <a:r>
                  <a:rPr lang="sv-SE" sz="2400" b="1">
                    <a:solidFill>
                      <a:schemeClr val="tx2"/>
                    </a:solidFill>
                  </a:rPr>
                  <a:t>Skapa kategoriträd</a:t>
                </a:r>
              </a:p>
            </p:txBody>
          </p:sp>
          <p:sp>
            <p:nvSpPr>
              <p:cNvPr id="28" name="textruta 27">
                <a:extLst>
                  <a:ext uri="{FF2B5EF4-FFF2-40B4-BE49-F238E27FC236}">
                    <a16:creationId xmlns:a16="http://schemas.microsoft.com/office/drawing/2014/main" id="{58C79E84-F5C3-0928-C30F-E30E3F487AD0}"/>
                  </a:ext>
                </a:extLst>
              </p:cNvPr>
              <p:cNvSpPr txBox="1"/>
              <p:nvPr/>
            </p:nvSpPr>
            <p:spPr>
              <a:xfrm>
                <a:off x="4756861" y="4692427"/>
                <a:ext cx="2907826" cy="684803"/>
              </a:xfrm>
              <a:prstGeom prst="rect">
                <a:avLst/>
              </a:prstGeom>
              <a:noFill/>
            </p:spPr>
            <p:txBody>
              <a:bodyPr wrap="square" rtlCol="0">
                <a:spAutoFit/>
              </a:bodyPr>
              <a:lstStyle/>
              <a:p>
                <a:pPr marL="180000" indent="-180000">
                  <a:buFont typeface="Arial" panose="020B0604020202020204" pitchFamily="34" charset="0"/>
                  <a:buChar char="•"/>
                </a:pPr>
                <a:r>
                  <a:rPr lang="sv-SE"/>
                  <a:t>Verksamhetsanpassat</a:t>
                </a:r>
              </a:p>
              <a:p>
                <a:pPr marL="180000" indent="-180000">
                  <a:spcBef>
                    <a:spcPts val="300"/>
                  </a:spcBef>
                  <a:buFont typeface="Arial" panose="020B0604020202020204" pitchFamily="34" charset="0"/>
                  <a:buChar char="•"/>
                </a:pPr>
                <a:r>
                  <a:rPr lang="sv-SE"/>
                  <a:t>Kategorisera data</a:t>
                </a:r>
              </a:p>
            </p:txBody>
          </p:sp>
          <p:pic>
            <p:nvPicPr>
              <p:cNvPr id="32" name="Bild 31" descr="Lövträd med hel fyllning">
                <a:extLst>
                  <a:ext uri="{FF2B5EF4-FFF2-40B4-BE49-F238E27FC236}">
                    <a16:creationId xmlns:a16="http://schemas.microsoft.com/office/drawing/2014/main" id="{2A4A1871-3C28-7E77-D0CB-5462913819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23498" y="3552070"/>
                <a:ext cx="487276" cy="487276"/>
              </a:xfrm>
              <a:prstGeom prst="rect">
                <a:avLst/>
              </a:prstGeom>
            </p:spPr>
          </p:pic>
        </p:grpSp>
      </p:grpSp>
      <p:grpSp>
        <p:nvGrpSpPr>
          <p:cNvPr id="18" name="Grupp 17" descr="3. Analysera">
            <a:extLst>
              <a:ext uri="{FF2B5EF4-FFF2-40B4-BE49-F238E27FC236}">
                <a16:creationId xmlns:a16="http://schemas.microsoft.com/office/drawing/2014/main" id="{A4B9535F-1520-9CA0-F74F-60D32ED87A21}"/>
              </a:ext>
            </a:extLst>
          </p:cNvPr>
          <p:cNvGrpSpPr/>
          <p:nvPr/>
        </p:nvGrpSpPr>
        <p:grpSpPr>
          <a:xfrm>
            <a:off x="8142319" y="2409705"/>
            <a:ext cx="3138337" cy="3282996"/>
            <a:chOff x="8142319" y="2409705"/>
            <a:chExt cx="3138337" cy="3282996"/>
          </a:xfrm>
        </p:grpSpPr>
        <p:cxnSp>
          <p:nvCxnSpPr>
            <p:cNvPr id="35" name="Rak koppling 34">
              <a:extLst>
                <a:ext uri="{FF2B5EF4-FFF2-40B4-BE49-F238E27FC236}">
                  <a16:creationId xmlns:a16="http://schemas.microsoft.com/office/drawing/2014/main" id="{7CA69AD6-476F-85AD-7C77-D03A49DCE96F}"/>
                </a:ext>
                <a:ext uri="{C183D7F6-B498-43B3-948B-1728B52AA6E4}">
                  <adec:decorative xmlns:adec="http://schemas.microsoft.com/office/drawing/2017/decorative" val="1"/>
                </a:ext>
              </a:extLst>
            </p:cNvPr>
            <p:cNvCxnSpPr>
              <a:cxnSpLocks/>
            </p:cNvCxnSpPr>
            <p:nvPr/>
          </p:nvCxnSpPr>
          <p:spPr>
            <a:xfrm>
              <a:off x="9334305" y="3036652"/>
              <a:ext cx="0" cy="485510"/>
            </a:xfrm>
            <a:prstGeom prst="line">
              <a:avLst/>
            </a:prstGeom>
            <a:ln w="31750"/>
          </p:spPr>
          <p:style>
            <a:lnRef idx="1">
              <a:schemeClr val="accent1"/>
            </a:lnRef>
            <a:fillRef idx="0">
              <a:schemeClr val="accent1"/>
            </a:fillRef>
            <a:effectRef idx="0">
              <a:schemeClr val="accent1"/>
            </a:effectRef>
            <a:fontRef idx="minor">
              <a:schemeClr val="tx1"/>
            </a:fontRef>
          </p:style>
        </p:cxnSp>
        <p:grpSp>
          <p:nvGrpSpPr>
            <p:cNvPr id="13" name="Grupp 12">
              <a:extLst>
                <a:ext uri="{FF2B5EF4-FFF2-40B4-BE49-F238E27FC236}">
                  <a16:creationId xmlns:a16="http://schemas.microsoft.com/office/drawing/2014/main" id="{277AC0ED-76F4-9580-1390-2B0AD950CE6E}"/>
                </a:ext>
              </a:extLst>
            </p:cNvPr>
            <p:cNvGrpSpPr/>
            <p:nvPr/>
          </p:nvGrpSpPr>
          <p:grpSpPr>
            <a:xfrm>
              <a:off x="8142319" y="2409705"/>
              <a:ext cx="3138337" cy="3282996"/>
              <a:chOff x="8142319" y="2409705"/>
              <a:chExt cx="3138337" cy="3282996"/>
            </a:xfrm>
          </p:grpSpPr>
          <p:sp>
            <p:nvSpPr>
              <p:cNvPr id="33" name="Rektangel: rundade hörn 32">
                <a:extLst>
                  <a:ext uri="{FF2B5EF4-FFF2-40B4-BE49-F238E27FC236}">
                    <a16:creationId xmlns:a16="http://schemas.microsoft.com/office/drawing/2014/main" id="{026D3B69-DE41-80A7-CAB7-F554CF2D2C21}"/>
                  </a:ext>
                  <a:ext uri="{C183D7F6-B498-43B3-948B-1728B52AA6E4}">
                    <adec:decorative xmlns:adec="http://schemas.microsoft.com/office/drawing/2017/decorative" val="1"/>
                  </a:ext>
                </a:extLst>
              </p:cNvPr>
              <p:cNvSpPr/>
              <p:nvPr/>
            </p:nvSpPr>
            <p:spPr>
              <a:xfrm>
                <a:off x="8142319" y="2541352"/>
                <a:ext cx="2409372" cy="5080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sz="3600" b="1"/>
              </a:p>
            </p:txBody>
          </p:sp>
          <p:sp>
            <p:nvSpPr>
              <p:cNvPr id="43" name="textruta 42">
                <a:extLst>
                  <a:ext uri="{FF2B5EF4-FFF2-40B4-BE49-F238E27FC236}">
                    <a16:creationId xmlns:a16="http://schemas.microsoft.com/office/drawing/2014/main" id="{753B5C17-0890-FB12-6FD9-E380D7232845}"/>
                  </a:ext>
                </a:extLst>
              </p:cNvPr>
              <p:cNvSpPr txBox="1"/>
              <p:nvPr/>
            </p:nvSpPr>
            <p:spPr>
              <a:xfrm>
                <a:off x="9072476" y="2409705"/>
                <a:ext cx="546100" cy="615553"/>
              </a:xfrm>
              <a:prstGeom prst="rect">
                <a:avLst/>
              </a:prstGeom>
              <a:noFill/>
            </p:spPr>
            <p:txBody>
              <a:bodyPr wrap="square" rtlCol="0">
                <a:spAutoFit/>
              </a:bodyPr>
              <a:lstStyle/>
              <a:p>
                <a:pPr algn="ctr"/>
                <a:r>
                  <a:rPr lang="sv-SE" sz="3400" b="1">
                    <a:solidFill>
                      <a:schemeClr val="bg1"/>
                    </a:solidFill>
                  </a:rPr>
                  <a:t>3</a:t>
                </a:r>
              </a:p>
            </p:txBody>
          </p:sp>
          <p:sp>
            <p:nvSpPr>
              <p:cNvPr id="37" name="Ellips 36">
                <a:extLst>
                  <a:ext uri="{FF2B5EF4-FFF2-40B4-BE49-F238E27FC236}">
                    <a16:creationId xmlns:a16="http://schemas.microsoft.com/office/drawing/2014/main" id="{CA876225-656F-7638-BD9F-D1E357FF5644}"/>
                  </a:ext>
                  <a:ext uri="{C183D7F6-B498-43B3-948B-1728B52AA6E4}">
                    <adec:decorative xmlns:adec="http://schemas.microsoft.com/office/drawing/2017/decorative" val="1"/>
                  </a:ext>
                </a:extLst>
              </p:cNvPr>
              <p:cNvSpPr/>
              <p:nvPr/>
            </p:nvSpPr>
            <p:spPr>
              <a:xfrm>
                <a:off x="9007160" y="3443163"/>
                <a:ext cx="679690" cy="67969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textruta 33">
                <a:extLst>
                  <a:ext uri="{FF2B5EF4-FFF2-40B4-BE49-F238E27FC236}">
                    <a16:creationId xmlns:a16="http://schemas.microsoft.com/office/drawing/2014/main" id="{CAD57035-45DD-F58E-1FF4-5CFFA28CAD74}"/>
                  </a:ext>
                </a:extLst>
              </p:cNvPr>
              <p:cNvSpPr txBox="1"/>
              <p:nvPr/>
            </p:nvSpPr>
            <p:spPr>
              <a:xfrm>
                <a:off x="8522942" y="4278052"/>
                <a:ext cx="2757714" cy="461665"/>
              </a:xfrm>
              <a:prstGeom prst="rect">
                <a:avLst/>
              </a:prstGeom>
              <a:noFill/>
            </p:spPr>
            <p:txBody>
              <a:bodyPr wrap="square" rtlCol="0">
                <a:spAutoFit/>
              </a:bodyPr>
              <a:lstStyle/>
              <a:p>
                <a:r>
                  <a:rPr lang="sv-SE" sz="2400" b="1">
                    <a:solidFill>
                      <a:schemeClr val="tx2"/>
                    </a:solidFill>
                  </a:rPr>
                  <a:t>Analysera</a:t>
                </a:r>
              </a:p>
            </p:txBody>
          </p:sp>
          <p:sp>
            <p:nvSpPr>
              <p:cNvPr id="36" name="textruta 35">
                <a:extLst>
                  <a:ext uri="{FF2B5EF4-FFF2-40B4-BE49-F238E27FC236}">
                    <a16:creationId xmlns:a16="http://schemas.microsoft.com/office/drawing/2014/main" id="{88126729-C51F-F850-CA5D-453160A454EB}"/>
                  </a:ext>
                </a:extLst>
              </p:cNvPr>
              <p:cNvSpPr txBox="1"/>
              <p:nvPr/>
            </p:nvSpPr>
            <p:spPr>
              <a:xfrm>
                <a:off x="8372830" y="4692427"/>
                <a:ext cx="2907826" cy="1000274"/>
              </a:xfrm>
              <a:prstGeom prst="rect">
                <a:avLst/>
              </a:prstGeom>
              <a:noFill/>
            </p:spPr>
            <p:txBody>
              <a:bodyPr wrap="square" rtlCol="0">
                <a:spAutoFit/>
              </a:bodyPr>
              <a:lstStyle/>
              <a:p>
                <a:pPr marL="180000" indent="-180000">
                  <a:buFont typeface="Arial" panose="020B0604020202020204" pitchFamily="34" charset="0"/>
                  <a:buChar char="•"/>
                </a:pPr>
                <a:r>
                  <a:rPr lang="sv-SE"/>
                  <a:t>Inköpsvolymer</a:t>
                </a:r>
              </a:p>
              <a:p>
                <a:pPr marL="180000" indent="-180000">
                  <a:spcBef>
                    <a:spcPts val="300"/>
                  </a:spcBef>
                  <a:buFont typeface="Arial" panose="020B0604020202020204" pitchFamily="34" charset="0"/>
                  <a:buChar char="•"/>
                </a:pPr>
                <a:r>
                  <a:rPr lang="sv-SE"/>
                  <a:t>Inköpsmönster</a:t>
                </a:r>
              </a:p>
              <a:p>
                <a:pPr marL="180000" indent="-180000">
                  <a:spcBef>
                    <a:spcPts val="300"/>
                  </a:spcBef>
                  <a:buFont typeface="Arial" panose="020B0604020202020204" pitchFamily="34" charset="0"/>
                  <a:buChar char="•"/>
                </a:pPr>
                <a:r>
                  <a:rPr lang="sv-SE"/>
                  <a:t>Leverantörsmarknaden</a:t>
                </a:r>
              </a:p>
            </p:txBody>
          </p:sp>
          <p:pic>
            <p:nvPicPr>
              <p:cNvPr id="40" name="Bild 39" descr="Förstoringsglas med hel fyllning">
                <a:extLst>
                  <a:ext uri="{FF2B5EF4-FFF2-40B4-BE49-F238E27FC236}">
                    <a16:creationId xmlns:a16="http://schemas.microsoft.com/office/drawing/2014/main" id="{32835B30-7A7C-40F6-1D37-D35DD7EC2A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83360" y="3547563"/>
                <a:ext cx="497212" cy="497212"/>
              </a:xfrm>
              <a:prstGeom prst="rect">
                <a:avLst/>
              </a:prstGeom>
            </p:spPr>
          </p:pic>
        </p:grpSp>
      </p:grpSp>
      <p:sp>
        <p:nvSpPr>
          <p:cNvPr id="5" name="Platshållare för sidfot 3">
            <a:extLst>
              <a:ext uri="{FF2B5EF4-FFF2-40B4-BE49-F238E27FC236}">
                <a16:creationId xmlns:a16="http://schemas.microsoft.com/office/drawing/2014/main" id="{E941EBDB-AA31-A9C4-D345-093DF815D76F}"/>
              </a:ext>
            </a:extLst>
          </p:cNvPr>
          <p:cNvSpPr txBox="1">
            <a:spLocks/>
          </p:cNvSpPr>
          <p:nvPr/>
        </p:nvSpPr>
        <p:spPr>
          <a:xfrm>
            <a:off x="8077199" y="6308391"/>
            <a:ext cx="3927477" cy="349681"/>
          </a:xfrm>
          <a:prstGeom prst="rect">
            <a:avLst/>
          </a:prstGeom>
        </p:spPr>
        <p:txBody>
          <a:bodyPr vert="horz" lIns="91440" tIns="45720" rIns="91440" bIns="45720" rtlCol="0" anchor="ctr"/>
          <a:lstStyle>
            <a:defPPr>
              <a:defRPr lang="sv-SE"/>
            </a:defPPr>
            <a:lvl1pPr marL="0" algn="r" defTabSz="914400" rtl="0" eaLnBrk="1" latinLnBrk="0" hangingPunct="1">
              <a:defRPr sz="1400" kern="1200">
                <a:solidFill>
                  <a:schemeClr val="bg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chemeClr val="tx2"/>
                </a:solidFill>
                <a:effectLst/>
                <a:uLnTx/>
                <a:uFillTx/>
                <a:latin typeface="Corbel" panose="020B0503020204020204" pitchFamily="34" charset="0"/>
                <a:ea typeface="+mn-ea"/>
                <a:cs typeface="+mn-cs"/>
              </a:rPr>
              <a:t>Ledningsgrupp</a:t>
            </a:r>
          </a:p>
        </p:txBody>
      </p:sp>
    </p:spTree>
    <p:extLst>
      <p:ext uri="{BB962C8B-B14F-4D97-AF65-F5344CB8AC3E}">
        <p14:creationId xmlns:p14="http://schemas.microsoft.com/office/powerpoint/2010/main" val="16880531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454964C-B2EA-F8AF-4DDA-C19694AD7719}"/>
              </a:ext>
              <a:ext uri="{C183D7F6-B498-43B3-948B-1728B52AA6E4}">
                <adec:decorative xmlns:adec="http://schemas.microsoft.com/office/drawing/2017/decorative" val="1"/>
              </a:ext>
            </a:extLst>
          </p:cNvPr>
          <p:cNvSpPr/>
          <p:nvPr/>
        </p:nvSpPr>
        <p:spPr>
          <a:xfrm>
            <a:off x="203200" y="203200"/>
            <a:ext cx="11785599" cy="6451600"/>
          </a:xfrm>
          <a:prstGeom prst="rect">
            <a:avLst/>
          </a:prstGeom>
          <a:solidFill>
            <a:schemeClr val="accent1">
              <a:alpha val="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sv-SE"/>
          </a:p>
        </p:txBody>
      </p:sp>
      <p:grpSp>
        <p:nvGrpSpPr>
          <p:cNvPr id="33" name="Grupp 32" descr="Ikon träd">
            <a:extLst>
              <a:ext uri="{FF2B5EF4-FFF2-40B4-BE49-F238E27FC236}">
                <a16:creationId xmlns:a16="http://schemas.microsoft.com/office/drawing/2014/main" id="{E71CFFAB-864A-0A49-5DBF-CC071B2F1334}"/>
              </a:ext>
            </a:extLst>
          </p:cNvPr>
          <p:cNvGrpSpPr/>
          <p:nvPr/>
        </p:nvGrpSpPr>
        <p:grpSpPr>
          <a:xfrm>
            <a:off x="3602402" y="370500"/>
            <a:ext cx="679690" cy="679690"/>
            <a:chOff x="3602402" y="561000"/>
            <a:chExt cx="679690" cy="679690"/>
          </a:xfrm>
        </p:grpSpPr>
        <p:sp>
          <p:nvSpPr>
            <p:cNvPr id="31" name="Ellips 30">
              <a:extLst>
                <a:ext uri="{FF2B5EF4-FFF2-40B4-BE49-F238E27FC236}">
                  <a16:creationId xmlns:a16="http://schemas.microsoft.com/office/drawing/2014/main" id="{53D10E2C-676A-DEF8-10D0-22F8500AE96E}"/>
                </a:ext>
              </a:extLst>
            </p:cNvPr>
            <p:cNvSpPr/>
            <p:nvPr/>
          </p:nvSpPr>
          <p:spPr>
            <a:xfrm>
              <a:off x="3602402" y="561000"/>
              <a:ext cx="679690" cy="679690"/>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2" name="Bild 31" descr="Lövträd med hel fyllning">
              <a:extLst>
                <a:ext uri="{FF2B5EF4-FFF2-40B4-BE49-F238E27FC236}">
                  <a16:creationId xmlns:a16="http://schemas.microsoft.com/office/drawing/2014/main" id="{9DD1499D-51C5-243E-0A0B-1B1C42132C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4198" y="669907"/>
              <a:ext cx="487276" cy="487276"/>
            </a:xfrm>
            <a:prstGeom prst="rect">
              <a:avLst/>
            </a:prstGeom>
          </p:spPr>
        </p:pic>
      </p:grpSp>
      <p:sp>
        <p:nvSpPr>
          <p:cNvPr id="13" name="Rubrik 12">
            <a:extLst>
              <a:ext uri="{FF2B5EF4-FFF2-40B4-BE49-F238E27FC236}">
                <a16:creationId xmlns:a16="http://schemas.microsoft.com/office/drawing/2014/main" id="{F2ADD7FB-5074-08D8-6962-80940D598F77}"/>
              </a:ext>
            </a:extLst>
          </p:cNvPr>
          <p:cNvSpPr txBox="1">
            <a:spLocks noGrp="1"/>
          </p:cNvSpPr>
          <p:nvPr>
            <p:ph type="title" idx="4294967295"/>
          </p:nvPr>
        </p:nvSpPr>
        <p:spPr>
          <a:xfrm>
            <a:off x="2126843" y="395900"/>
            <a:ext cx="760730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a:ln>
                  <a:noFill/>
                </a:ln>
                <a:solidFill>
                  <a:schemeClr val="tx2"/>
                </a:solidFill>
                <a:effectLst/>
                <a:uLnTx/>
                <a:uFillTx/>
                <a:latin typeface="+mn-lt"/>
                <a:ea typeface="+mn-ea"/>
                <a:cs typeface="+mn-cs"/>
              </a:rPr>
              <a:t>Kategoriträd</a:t>
            </a:r>
          </a:p>
        </p:txBody>
      </p:sp>
      <p:graphicFrame>
        <p:nvGraphicFramePr>
          <p:cNvPr id="12" name="Tabell 11">
            <a:extLst>
              <a:ext uri="{FF2B5EF4-FFF2-40B4-BE49-F238E27FC236}">
                <a16:creationId xmlns:a16="http://schemas.microsoft.com/office/drawing/2014/main" id="{55CC5D1A-20A3-57F0-4A31-837FA2B6B314}"/>
              </a:ext>
            </a:extLst>
          </p:cNvPr>
          <p:cNvGraphicFramePr>
            <a:graphicFrameLocks noGrp="1"/>
          </p:cNvGraphicFramePr>
          <p:nvPr>
            <p:extLst>
              <p:ext uri="{D42A27DB-BD31-4B8C-83A1-F6EECF244321}">
                <p14:modId xmlns:p14="http://schemas.microsoft.com/office/powerpoint/2010/main" val="1740949597"/>
              </p:ext>
            </p:extLst>
          </p:nvPr>
        </p:nvGraphicFramePr>
        <p:xfrm>
          <a:off x="434083" y="1325159"/>
          <a:ext cx="2121029" cy="2291080"/>
        </p:xfrm>
        <a:graphic>
          <a:graphicData uri="http://schemas.openxmlformats.org/drawingml/2006/table">
            <a:tbl>
              <a:tblPr firstRow="1" bandRow="1">
                <a:tableStyleId>{3B4B98B0-60AC-42C2-AFA5-B58CD77FA1E5}</a:tableStyleId>
              </a:tblPr>
              <a:tblGrid>
                <a:gridCol w="2121029">
                  <a:extLst>
                    <a:ext uri="{9D8B030D-6E8A-4147-A177-3AD203B41FA5}">
                      <a16:colId xmlns:a16="http://schemas.microsoft.com/office/drawing/2014/main" val="3692659362"/>
                    </a:ext>
                  </a:extLst>
                </a:gridCol>
              </a:tblGrid>
              <a:tr h="370840">
                <a:tc>
                  <a:txBody>
                    <a:bodyPr/>
                    <a:lstStyle/>
                    <a:p>
                      <a:pPr algn="ctr"/>
                      <a:r>
                        <a:rPr lang="sv-SE" sz="1200">
                          <a:solidFill>
                            <a:schemeClr val="bg1"/>
                          </a:solidFill>
                        </a:rPr>
                        <a:t>Entreprenad</a:t>
                      </a:r>
                    </a:p>
                  </a:txBody>
                  <a:tcPr anchor="ctr">
                    <a:solidFill>
                      <a:schemeClr val="tx2"/>
                    </a:solidFill>
                  </a:tcPr>
                </a:tc>
                <a:extLst>
                  <a:ext uri="{0D108BD9-81ED-4DB2-BD59-A6C34878D82A}">
                    <a16:rowId xmlns:a16="http://schemas.microsoft.com/office/drawing/2014/main" val="3405081146"/>
                  </a:ext>
                </a:extLst>
              </a:tr>
              <a:tr h="370840">
                <a:tc>
                  <a:txBody>
                    <a:bodyPr/>
                    <a:lstStyle/>
                    <a:p>
                      <a:pPr marL="180000" indent="-180000">
                        <a:buFont typeface="Arial" panose="020B0604020202020204" pitchFamily="34" charset="0"/>
                        <a:buChar char="•"/>
                      </a:pPr>
                      <a:r>
                        <a:rPr lang="sv-SE" sz="1200"/>
                        <a:t>Fastighetsbyggnation</a:t>
                      </a:r>
                    </a:p>
                    <a:p>
                      <a:pPr marL="180000" indent="-180000">
                        <a:buFont typeface="Arial" panose="020B0604020202020204" pitchFamily="34" charset="0"/>
                        <a:buChar char="•"/>
                      </a:pPr>
                      <a:r>
                        <a:rPr lang="sv-SE" sz="1200"/>
                        <a:t>Väg och VA</a:t>
                      </a:r>
                    </a:p>
                    <a:p>
                      <a:pPr marL="180000" indent="-180000">
                        <a:buFont typeface="Arial" panose="020B0604020202020204" pitchFamily="34" charset="0"/>
                        <a:buChar char="•"/>
                      </a:pPr>
                      <a:endParaRPr lang="sv-SE" sz="1200"/>
                    </a:p>
                    <a:p>
                      <a:pPr marL="180000" indent="-180000">
                        <a:buFont typeface="Arial" panose="020B0604020202020204" pitchFamily="34" charset="0"/>
                        <a:buChar char="•"/>
                      </a:pPr>
                      <a:endParaRPr lang="sv-SE" sz="1200"/>
                    </a:p>
                    <a:p>
                      <a:pPr marL="180000" indent="-180000">
                        <a:buFont typeface="Arial" panose="020B0604020202020204" pitchFamily="34" charset="0"/>
                        <a:buChar char="•"/>
                      </a:pPr>
                      <a:endParaRPr lang="sv-SE" sz="1200"/>
                    </a:p>
                    <a:p>
                      <a:pPr marL="180000" indent="-180000">
                        <a:buFont typeface="Arial" panose="020B0604020202020204" pitchFamily="34" charset="0"/>
                        <a:buChar char="•"/>
                      </a:pPr>
                      <a:endParaRPr lang="sv-SE" sz="1200"/>
                    </a:p>
                    <a:p>
                      <a:pPr marL="180000" indent="-180000">
                        <a:buFont typeface="Arial" panose="020B0604020202020204" pitchFamily="34" charset="0"/>
                        <a:buChar char="•"/>
                      </a:pPr>
                      <a:endParaRPr lang="sv-SE" sz="1200"/>
                    </a:p>
                    <a:p>
                      <a:pPr marL="180000" indent="-180000">
                        <a:buFont typeface="Arial" panose="020B0604020202020204" pitchFamily="34" charset="0"/>
                        <a:buChar char="•"/>
                      </a:pPr>
                      <a:endParaRPr lang="sv-SE" sz="1200"/>
                    </a:p>
                    <a:p>
                      <a:pPr marL="180000" indent="-180000">
                        <a:buFont typeface="Arial" panose="020B0604020202020204" pitchFamily="34" charset="0"/>
                        <a:buChar char="•"/>
                      </a:pPr>
                      <a:endParaRPr lang="sv-SE" sz="1200"/>
                    </a:p>
                    <a:p>
                      <a:pPr marL="180000" indent="-180000">
                        <a:buFont typeface="Arial" panose="020B0604020202020204" pitchFamily="34" charset="0"/>
                        <a:buChar char="•"/>
                      </a:pPr>
                      <a:endParaRPr lang="sv-SE" sz="1200"/>
                    </a:p>
                  </a:txBody>
                  <a:tcPr>
                    <a:solidFill>
                      <a:schemeClr val="bg1">
                        <a:alpha val="20000"/>
                      </a:schemeClr>
                    </a:solidFill>
                  </a:tcPr>
                </a:tc>
                <a:extLst>
                  <a:ext uri="{0D108BD9-81ED-4DB2-BD59-A6C34878D82A}">
                    <a16:rowId xmlns:a16="http://schemas.microsoft.com/office/drawing/2014/main" val="475575951"/>
                  </a:ext>
                </a:extLst>
              </a:tr>
            </a:tbl>
          </a:graphicData>
        </a:graphic>
      </p:graphicFrame>
      <p:graphicFrame>
        <p:nvGraphicFramePr>
          <p:cNvPr id="16" name="Tabell 15">
            <a:extLst>
              <a:ext uri="{FF2B5EF4-FFF2-40B4-BE49-F238E27FC236}">
                <a16:creationId xmlns:a16="http://schemas.microsoft.com/office/drawing/2014/main" id="{7F148112-35CC-CA1D-DB4D-E1D8A4B1E67A}"/>
              </a:ext>
            </a:extLst>
          </p:cNvPr>
          <p:cNvGraphicFramePr>
            <a:graphicFrameLocks noGrp="1"/>
          </p:cNvGraphicFramePr>
          <p:nvPr>
            <p:extLst>
              <p:ext uri="{D42A27DB-BD31-4B8C-83A1-F6EECF244321}">
                <p14:modId xmlns:p14="http://schemas.microsoft.com/office/powerpoint/2010/main" val="1449025916"/>
              </p:ext>
            </p:extLst>
          </p:nvPr>
        </p:nvGraphicFramePr>
        <p:xfrm>
          <a:off x="2702080" y="1325159"/>
          <a:ext cx="2140079" cy="2240982"/>
        </p:xfrm>
        <a:graphic>
          <a:graphicData uri="http://schemas.openxmlformats.org/drawingml/2006/table">
            <a:tbl>
              <a:tblPr firstRow="1" bandRow="1">
                <a:tableStyleId>{3B4B98B0-60AC-42C2-AFA5-B58CD77FA1E5}</a:tableStyleId>
              </a:tblPr>
              <a:tblGrid>
                <a:gridCol w="2140079">
                  <a:extLst>
                    <a:ext uri="{9D8B030D-6E8A-4147-A177-3AD203B41FA5}">
                      <a16:colId xmlns:a16="http://schemas.microsoft.com/office/drawing/2014/main" val="3692659362"/>
                    </a:ext>
                  </a:extLst>
                </a:gridCol>
              </a:tblGrid>
              <a:tr h="454690">
                <a:tc>
                  <a:txBody>
                    <a:bodyPr/>
                    <a:lstStyle/>
                    <a:p>
                      <a:pPr algn="ctr"/>
                      <a:r>
                        <a:rPr lang="sv-SE" sz="1200">
                          <a:solidFill>
                            <a:schemeClr val="bg1"/>
                          </a:solidFill>
                        </a:rPr>
                        <a:t>Fastighet- och anläggningsförvaltning</a:t>
                      </a:r>
                    </a:p>
                  </a:txBody>
                  <a:tcPr>
                    <a:solidFill>
                      <a:schemeClr val="tx2"/>
                    </a:solidFill>
                  </a:tcPr>
                </a:tc>
                <a:extLst>
                  <a:ext uri="{0D108BD9-81ED-4DB2-BD59-A6C34878D82A}">
                    <a16:rowId xmlns:a16="http://schemas.microsoft.com/office/drawing/2014/main" val="3405081146"/>
                  </a:ext>
                </a:extLst>
              </a:tr>
              <a:tr h="1783782">
                <a:tc>
                  <a:txBody>
                    <a:bodyPr/>
                    <a:lstStyle/>
                    <a:p>
                      <a:pPr marL="180000" indent="-180000">
                        <a:buFont typeface="Arial" panose="020B0604020202020204" pitchFamily="34" charset="0"/>
                        <a:buChar char="•"/>
                      </a:pPr>
                      <a:r>
                        <a:rPr lang="sv-SE" sz="1200" b="1"/>
                        <a:t>Energi, VA &amp; Avfall</a:t>
                      </a:r>
                    </a:p>
                    <a:p>
                      <a:pPr marL="180000" indent="-180000">
                        <a:buFont typeface="Arial" panose="020B0604020202020204" pitchFamily="34" charset="0"/>
                        <a:buChar char="•"/>
                      </a:pPr>
                      <a:r>
                        <a:rPr lang="sv-SE" sz="1200"/>
                        <a:t>Fastighetsdrift</a:t>
                      </a:r>
                    </a:p>
                    <a:p>
                      <a:pPr marL="180000" indent="-180000">
                        <a:buFont typeface="Arial" panose="020B0604020202020204" pitchFamily="34" charset="0"/>
                        <a:buChar char="•"/>
                      </a:pPr>
                      <a:r>
                        <a:rPr lang="sv-SE" sz="1200"/>
                        <a:t>Fastighetsunderhåll</a:t>
                      </a:r>
                    </a:p>
                    <a:p>
                      <a:pPr marL="180000" indent="-180000">
                        <a:buFont typeface="Arial" panose="020B0604020202020204" pitchFamily="34" charset="0"/>
                        <a:buChar char="•"/>
                      </a:pPr>
                      <a:r>
                        <a:rPr lang="sv-SE" sz="1200"/>
                        <a:t>Hyra</a:t>
                      </a:r>
                    </a:p>
                    <a:p>
                      <a:pPr marL="180000" indent="-180000">
                        <a:buFont typeface="Arial" panose="020B0604020202020204" pitchFamily="34" charset="0"/>
                        <a:buChar char="•"/>
                      </a:pPr>
                      <a:r>
                        <a:rPr lang="sv-SE" sz="1200"/>
                        <a:t>Möblering &amp; inredning</a:t>
                      </a:r>
                    </a:p>
                    <a:p>
                      <a:pPr marL="180000" indent="-180000">
                        <a:buFont typeface="Arial" panose="020B0604020202020204" pitchFamily="34" charset="0"/>
                        <a:buChar char="•"/>
                      </a:pPr>
                      <a:r>
                        <a:rPr lang="sv-SE" sz="1200"/>
                        <a:t>Yttre drift &amp; innehåll</a:t>
                      </a:r>
                    </a:p>
                    <a:p>
                      <a:pPr marL="180000" indent="-180000">
                        <a:buFont typeface="Arial" panose="020B0604020202020204" pitchFamily="34" charset="0"/>
                        <a:buChar char="•"/>
                      </a:pPr>
                      <a:endParaRPr lang="sv-SE" sz="1200"/>
                    </a:p>
                    <a:p>
                      <a:pPr marL="180000" indent="-180000">
                        <a:buFont typeface="Arial" panose="020B0604020202020204" pitchFamily="34" charset="0"/>
                        <a:buChar char="•"/>
                      </a:pPr>
                      <a:endParaRPr lang="sv-SE" sz="1200"/>
                    </a:p>
                    <a:p>
                      <a:pPr marL="180000" indent="-180000">
                        <a:buFont typeface="Arial" panose="020B0604020202020204" pitchFamily="34" charset="0"/>
                        <a:buChar char="•"/>
                      </a:pPr>
                      <a:endParaRPr lang="sv-SE" sz="1200"/>
                    </a:p>
                  </a:txBody>
                  <a:tcPr>
                    <a:solidFill>
                      <a:schemeClr val="bg1">
                        <a:alpha val="20000"/>
                      </a:schemeClr>
                    </a:solidFill>
                  </a:tcPr>
                </a:tc>
                <a:extLst>
                  <a:ext uri="{0D108BD9-81ED-4DB2-BD59-A6C34878D82A}">
                    <a16:rowId xmlns:a16="http://schemas.microsoft.com/office/drawing/2014/main" val="475575951"/>
                  </a:ext>
                </a:extLst>
              </a:tr>
            </a:tbl>
          </a:graphicData>
        </a:graphic>
      </p:graphicFrame>
      <p:graphicFrame>
        <p:nvGraphicFramePr>
          <p:cNvPr id="17" name="Tabell 16">
            <a:extLst>
              <a:ext uri="{FF2B5EF4-FFF2-40B4-BE49-F238E27FC236}">
                <a16:creationId xmlns:a16="http://schemas.microsoft.com/office/drawing/2014/main" id="{E3828BDF-3E3D-046E-DEE6-45A3BAE53877}"/>
              </a:ext>
            </a:extLst>
          </p:cNvPr>
          <p:cNvGraphicFramePr>
            <a:graphicFrameLocks noGrp="1"/>
          </p:cNvGraphicFramePr>
          <p:nvPr>
            <p:extLst>
              <p:ext uri="{D42A27DB-BD31-4B8C-83A1-F6EECF244321}">
                <p14:modId xmlns:p14="http://schemas.microsoft.com/office/powerpoint/2010/main" val="1577688544"/>
              </p:ext>
            </p:extLst>
          </p:nvPr>
        </p:nvGraphicFramePr>
        <p:xfrm>
          <a:off x="4989127" y="1325159"/>
          <a:ext cx="2140079" cy="2291080"/>
        </p:xfrm>
        <a:graphic>
          <a:graphicData uri="http://schemas.openxmlformats.org/drawingml/2006/table">
            <a:tbl>
              <a:tblPr firstRow="1" bandRow="1">
                <a:tableStyleId>{3B4B98B0-60AC-42C2-AFA5-B58CD77FA1E5}</a:tableStyleId>
              </a:tblPr>
              <a:tblGrid>
                <a:gridCol w="2140079">
                  <a:extLst>
                    <a:ext uri="{9D8B030D-6E8A-4147-A177-3AD203B41FA5}">
                      <a16:colId xmlns:a16="http://schemas.microsoft.com/office/drawing/2014/main" val="3692659362"/>
                    </a:ext>
                  </a:extLst>
                </a:gridCol>
              </a:tblGrid>
              <a:tr h="370840">
                <a:tc>
                  <a:txBody>
                    <a:bodyPr/>
                    <a:lstStyle/>
                    <a:p>
                      <a:pPr algn="ctr"/>
                      <a:r>
                        <a:rPr lang="sv-SE" sz="1200">
                          <a:solidFill>
                            <a:schemeClr val="bg1"/>
                          </a:solidFill>
                        </a:rPr>
                        <a:t>Förbrukningsmaterial</a:t>
                      </a:r>
                    </a:p>
                  </a:txBody>
                  <a:tcPr anchor="ctr">
                    <a:solidFill>
                      <a:schemeClr val="tx2"/>
                    </a:solidFill>
                  </a:tcPr>
                </a:tc>
                <a:extLst>
                  <a:ext uri="{0D108BD9-81ED-4DB2-BD59-A6C34878D82A}">
                    <a16:rowId xmlns:a16="http://schemas.microsoft.com/office/drawing/2014/main" val="3405081146"/>
                  </a:ext>
                </a:extLst>
              </a:tr>
              <a:tr h="370840">
                <a:tc>
                  <a:txBody>
                    <a:bodyPr/>
                    <a:lstStyle/>
                    <a:p>
                      <a:pPr marL="180000" indent="-180000">
                        <a:buFont typeface="Arial" panose="020B0604020202020204" pitchFamily="34" charset="0"/>
                        <a:buChar char="•"/>
                      </a:pPr>
                      <a:r>
                        <a:rPr lang="sv-SE" sz="1200" b="1"/>
                        <a:t>Hygien- och sjukvårdsmaterial</a:t>
                      </a:r>
                    </a:p>
                    <a:p>
                      <a:pPr marL="180000" indent="-180000">
                        <a:buFont typeface="Arial" panose="020B0604020202020204" pitchFamily="34" charset="0"/>
                        <a:buChar char="•"/>
                      </a:pPr>
                      <a:r>
                        <a:rPr lang="sv-SE" sz="1200" b="1"/>
                        <a:t>Kläder, skor och tvätt</a:t>
                      </a:r>
                    </a:p>
                    <a:p>
                      <a:pPr marL="180000" indent="-180000">
                        <a:buFont typeface="Arial" panose="020B0604020202020204" pitchFamily="34" charset="0"/>
                        <a:buChar char="•"/>
                      </a:pPr>
                      <a:r>
                        <a:rPr lang="sv-SE" sz="1200" b="1"/>
                        <a:t>Kultur-, idrott- och lekmaterial</a:t>
                      </a:r>
                    </a:p>
                    <a:p>
                      <a:pPr marL="180000" indent="-180000">
                        <a:buFont typeface="Arial" panose="020B0604020202020204" pitchFamily="34" charset="0"/>
                        <a:buChar char="•"/>
                      </a:pPr>
                      <a:r>
                        <a:rPr lang="sv-SE" sz="1200"/>
                        <a:t>Köksutrustning</a:t>
                      </a:r>
                    </a:p>
                    <a:p>
                      <a:pPr marL="180000" indent="-180000">
                        <a:buFont typeface="Arial" panose="020B0604020202020204" pitchFamily="34" charset="0"/>
                        <a:buChar char="•"/>
                      </a:pPr>
                      <a:r>
                        <a:rPr lang="sv-SE" sz="1200"/>
                        <a:t>Post &amp; frankering</a:t>
                      </a:r>
                    </a:p>
                    <a:p>
                      <a:pPr marL="180000" indent="-180000">
                        <a:buFont typeface="Arial" panose="020B0604020202020204" pitchFamily="34" charset="0"/>
                        <a:buChar char="•"/>
                      </a:pPr>
                      <a:r>
                        <a:rPr lang="sv-SE" sz="1200"/>
                        <a:t>Verktyg</a:t>
                      </a:r>
                    </a:p>
                    <a:p>
                      <a:pPr marL="180000" indent="-180000">
                        <a:buFont typeface="Arial" panose="020B0604020202020204" pitchFamily="34" charset="0"/>
                        <a:buChar char="•"/>
                      </a:pPr>
                      <a:r>
                        <a:rPr lang="sv-SE" sz="1200"/>
                        <a:t>Kontorsmaterial</a:t>
                      </a:r>
                    </a:p>
                    <a:p>
                      <a:pPr marL="180000" indent="-180000">
                        <a:buFont typeface="Arial" panose="020B0604020202020204" pitchFamily="34" charset="0"/>
                        <a:buChar char="•"/>
                      </a:pPr>
                      <a:r>
                        <a:rPr lang="sv-SE" sz="1200"/>
                        <a:t>Grossist</a:t>
                      </a:r>
                    </a:p>
                  </a:txBody>
                  <a:tcPr>
                    <a:solidFill>
                      <a:schemeClr val="bg1">
                        <a:alpha val="20000"/>
                      </a:schemeClr>
                    </a:solidFill>
                  </a:tcPr>
                </a:tc>
                <a:extLst>
                  <a:ext uri="{0D108BD9-81ED-4DB2-BD59-A6C34878D82A}">
                    <a16:rowId xmlns:a16="http://schemas.microsoft.com/office/drawing/2014/main" val="475575951"/>
                  </a:ext>
                </a:extLst>
              </a:tr>
            </a:tbl>
          </a:graphicData>
        </a:graphic>
      </p:graphicFrame>
      <p:graphicFrame>
        <p:nvGraphicFramePr>
          <p:cNvPr id="18" name="Tabell 17">
            <a:extLst>
              <a:ext uri="{FF2B5EF4-FFF2-40B4-BE49-F238E27FC236}">
                <a16:creationId xmlns:a16="http://schemas.microsoft.com/office/drawing/2014/main" id="{2B33F68E-B99F-D6DD-7FAF-9A6ED918B8FD}"/>
              </a:ext>
            </a:extLst>
          </p:cNvPr>
          <p:cNvGraphicFramePr>
            <a:graphicFrameLocks noGrp="1"/>
          </p:cNvGraphicFramePr>
          <p:nvPr>
            <p:extLst>
              <p:ext uri="{D42A27DB-BD31-4B8C-83A1-F6EECF244321}">
                <p14:modId xmlns:p14="http://schemas.microsoft.com/office/powerpoint/2010/main" val="654931100"/>
              </p:ext>
            </p:extLst>
          </p:nvPr>
        </p:nvGraphicFramePr>
        <p:xfrm>
          <a:off x="7276174" y="1325159"/>
          <a:ext cx="2140079" cy="2291080"/>
        </p:xfrm>
        <a:graphic>
          <a:graphicData uri="http://schemas.openxmlformats.org/drawingml/2006/table">
            <a:tbl>
              <a:tblPr firstRow="1" bandRow="1">
                <a:tableStyleId>{3B4B98B0-60AC-42C2-AFA5-B58CD77FA1E5}</a:tableStyleId>
              </a:tblPr>
              <a:tblGrid>
                <a:gridCol w="2140079">
                  <a:extLst>
                    <a:ext uri="{9D8B030D-6E8A-4147-A177-3AD203B41FA5}">
                      <a16:colId xmlns:a16="http://schemas.microsoft.com/office/drawing/2014/main" val="3692659362"/>
                    </a:ext>
                  </a:extLst>
                </a:gridCol>
              </a:tblGrid>
              <a:tr h="370840">
                <a:tc>
                  <a:txBody>
                    <a:bodyPr/>
                    <a:lstStyle/>
                    <a:p>
                      <a:pPr algn="ctr"/>
                      <a:r>
                        <a:rPr lang="sv-SE" sz="1200">
                          <a:solidFill>
                            <a:schemeClr val="bg1"/>
                          </a:solidFill>
                        </a:rPr>
                        <a:t>IT &amp; Kommunikation</a:t>
                      </a:r>
                    </a:p>
                  </a:txBody>
                  <a:tcPr anchor="ctr">
                    <a:solidFill>
                      <a:schemeClr val="tx2"/>
                    </a:solidFill>
                  </a:tcPr>
                </a:tc>
                <a:extLst>
                  <a:ext uri="{0D108BD9-81ED-4DB2-BD59-A6C34878D82A}">
                    <a16:rowId xmlns:a16="http://schemas.microsoft.com/office/drawing/2014/main" val="3405081146"/>
                  </a:ext>
                </a:extLst>
              </a:tr>
              <a:tr h="370840">
                <a:tc>
                  <a:txBody>
                    <a:bodyPr/>
                    <a:lstStyle/>
                    <a:p>
                      <a:pPr marL="180000" indent="-180000">
                        <a:buFont typeface="Arial" panose="020B0604020202020204" pitchFamily="34" charset="0"/>
                        <a:buChar char="•"/>
                      </a:pPr>
                      <a:r>
                        <a:rPr lang="sv-SE" sz="1200" b="0"/>
                        <a:t>Systemtjänst</a:t>
                      </a:r>
                    </a:p>
                    <a:p>
                      <a:pPr marL="180000" indent="-180000">
                        <a:buFont typeface="Arial" panose="020B0604020202020204" pitchFamily="34" charset="0"/>
                        <a:buChar char="•"/>
                      </a:pPr>
                      <a:r>
                        <a:rPr lang="sv-SE" sz="1200" b="0"/>
                        <a:t>IT-arbetsplats</a:t>
                      </a:r>
                    </a:p>
                    <a:p>
                      <a:pPr marL="180000" indent="-180000">
                        <a:buFont typeface="Arial" panose="020B0604020202020204" pitchFamily="34" charset="0"/>
                        <a:buChar char="•"/>
                      </a:pPr>
                      <a:r>
                        <a:rPr lang="sv-SE" sz="1200" b="0"/>
                        <a:t>Licenser</a:t>
                      </a:r>
                    </a:p>
                    <a:p>
                      <a:pPr marL="180000" indent="-180000">
                        <a:buFont typeface="Arial" panose="020B0604020202020204" pitchFamily="34" charset="0"/>
                        <a:buChar char="•"/>
                      </a:pPr>
                      <a:r>
                        <a:rPr lang="sv-SE" sz="1200" b="0"/>
                        <a:t>Drift &amp; förvaltning</a:t>
                      </a:r>
                    </a:p>
                    <a:p>
                      <a:pPr marL="180000" indent="-180000">
                        <a:buFont typeface="Arial" panose="020B0604020202020204" pitchFamily="34" charset="0"/>
                        <a:buChar char="•"/>
                      </a:pPr>
                      <a:r>
                        <a:rPr lang="sv-SE" sz="1200" b="0"/>
                        <a:t>Telekom</a:t>
                      </a:r>
                    </a:p>
                    <a:p>
                      <a:pPr marL="180000" indent="-180000">
                        <a:buFont typeface="Arial" panose="020B0604020202020204" pitchFamily="34" charset="0"/>
                        <a:buChar char="•"/>
                      </a:pPr>
                      <a:r>
                        <a:rPr lang="sv-SE" sz="1200" b="0"/>
                        <a:t>Datakom</a:t>
                      </a:r>
                    </a:p>
                    <a:p>
                      <a:pPr marL="180000" indent="-180000">
                        <a:buFont typeface="Arial" panose="020B0604020202020204" pitchFamily="34" charset="0"/>
                        <a:buChar char="•"/>
                      </a:pPr>
                      <a:endParaRPr lang="sv-SE" sz="1200" b="0"/>
                    </a:p>
                    <a:p>
                      <a:pPr marL="180000" indent="-180000">
                        <a:buFont typeface="Arial" panose="020B0604020202020204" pitchFamily="34" charset="0"/>
                        <a:buChar char="•"/>
                      </a:pPr>
                      <a:endParaRPr lang="sv-SE" sz="1200" b="0"/>
                    </a:p>
                    <a:p>
                      <a:pPr marL="180000" indent="-180000">
                        <a:buFont typeface="Arial" panose="020B0604020202020204" pitchFamily="34" charset="0"/>
                        <a:buChar char="•"/>
                      </a:pPr>
                      <a:endParaRPr lang="sv-SE" sz="1200" b="0"/>
                    </a:p>
                    <a:p>
                      <a:pPr marL="180000" indent="-180000">
                        <a:buFont typeface="Arial" panose="020B0604020202020204" pitchFamily="34" charset="0"/>
                        <a:buChar char="•"/>
                      </a:pPr>
                      <a:endParaRPr lang="sv-SE" sz="1200" b="0"/>
                    </a:p>
                  </a:txBody>
                  <a:tcPr>
                    <a:solidFill>
                      <a:schemeClr val="bg1">
                        <a:alpha val="20000"/>
                      </a:schemeClr>
                    </a:solidFill>
                  </a:tcPr>
                </a:tc>
                <a:extLst>
                  <a:ext uri="{0D108BD9-81ED-4DB2-BD59-A6C34878D82A}">
                    <a16:rowId xmlns:a16="http://schemas.microsoft.com/office/drawing/2014/main" val="475575951"/>
                  </a:ext>
                </a:extLst>
              </a:tr>
            </a:tbl>
          </a:graphicData>
        </a:graphic>
      </p:graphicFrame>
      <p:graphicFrame>
        <p:nvGraphicFramePr>
          <p:cNvPr id="19" name="Tabell 18">
            <a:extLst>
              <a:ext uri="{FF2B5EF4-FFF2-40B4-BE49-F238E27FC236}">
                <a16:creationId xmlns:a16="http://schemas.microsoft.com/office/drawing/2014/main" id="{D63EE8B4-5774-6FC4-27CC-D21FFE5EF755}"/>
              </a:ext>
            </a:extLst>
          </p:cNvPr>
          <p:cNvGraphicFramePr>
            <a:graphicFrameLocks noGrp="1"/>
          </p:cNvGraphicFramePr>
          <p:nvPr>
            <p:extLst>
              <p:ext uri="{D42A27DB-BD31-4B8C-83A1-F6EECF244321}">
                <p14:modId xmlns:p14="http://schemas.microsoft.com/office/powerpoint/2010/main" val="156706412"/>
              </p:ext>
            </p:extLst>
          </p:nvPr>
        </p:nvGraphicFramePr>
        <p:xfrm>
          <a:off x="9563221" y="1325159"/>
          <a:ext cx="2140079" cy="2291080"/>
        </p:xfrm>
        <a:graphic>
          <a:graphicData uri="http://schemas.openxmlformats.org/drawingml/2006/table">
            <a:tbl>
              <a:tblPr firstRow="1" bandRow="1">
                <a:tableStyleId>{3B4B98B0-60AC-42C2-AFA5-B58CD77FA1E5}</a:tableStyleId>
              </a:tblPr>
              <a:tblGrid>
                <a:gridCol w="2140079">
                  <a:extLst>
                    <a:ext uri="{9D8B030D-6E8A-4147-A177-3AD203B41FA5}">
                      <a16:colId xmlns:a16="http://schemas.microsoft.com/office/drawing/2014/main" val="3692659362"/>
                    </a:ext>
                  </a:extLst>
                </a:gridCol>
              </a:tblGrid>
              <a:tr h="370840">
                <a:tc>
                  <a:txBody>
                    <a:bodyPr/>
                    <a:lstStyle/>
                    <a:p>
                      <a:pPr algn="ctr"/>
                      <a:r>
                        <a:rPr lang="sv-SE" sz="1200">
                          <a:solidFill>
                            <a:schemeClr val="bg1"/>
                          </a:solidFill>
                        </a:rPr>
                        <a:t>Transporter</a:t>
                      </a:r>
                    </a:p>
                  </a:txBody>
                  <a:tcPr anchor="ctr">
                    <a:solidFill>
                      <a:schemeClr val="tx2"/>
                    </a:solidFill>
                  </a:tcPr>
                </a:tc>
                <a:extLst>
                  <a:ext uri="{0D108BD9-81ED-4DB2-BD59-A6C34878D82A}">
                    <a16:rowId xmlns:a16="http://schemas.microsoft.com/office/drawing/2014/main" val="3405081146"/>
                  </a:ext>
                </a:extLst>
              </a:tr>
              <a:tr h="370840">
                <a:tc>
                  <a:txBody>
                    <a:bodyPr/>
                    <a:lstStyle/>
                    <a:p>
                      <a:pPr marL="180000" indent="-180000">
                        <a:buFont typeface="Arial" panose="020B0604020202020204" pitchFamily="34" charset="0"/>
                        <a:buChar char="•"/>
                      </a:pPr>
                      <a:r>
                        <a:rPr lang="sv-SE" sz="1200" b="1"/>
                        <a:t>Fordon</a:t>
                      </a:r>
                    </a:p>
                    <a:p>
                      <a:pPr marL="180000" indent="-180000">
                        <a:buFont typeface="Arial" panose="020B0604020202020204" pitchFamily="34" charset="0"/>
                        <a:buChar char="•"/>
                      </a:pPr>
                      <a:r>
                        <a:rPr lang="sv-SE" sz="1200" b="1"/>
                        <a:t>Logistik</a:t>
                      </a:r>
                    </a:p>
                    <a:p>
                      <a:pPr marL="180000" indent="-180000">
                        <a:buFont typeface="Arial" panose="020B0604020202020204" pitchFamily="34" charset="0"/>
                        <a:buChar char="•"/>
                      </a:pPr>
                      <a:r>
                        <a:rPr lang="sv-SE" sz="1200" b="1"/>
                        <a:t>Resor</a:t>
                      </a:r>
                    </a:p>
                    <a:p>
                      <a:pPr marL="180000" indent="-180000">
                        <a:buFont typeface="Arial" panose="020B0604020202020204" pitchFamily="34" charset="0"/>
                        <a:buChar char="•"/>
                      </a:pPr>
                      <a:r>
                        <a:rPr lang="sv-SE" sz="1200" b="0"/>
                        <a:t>Bränsle</a:t>
                      </a:r>
                    </a:p>
                    <a:p>
                      <a:pPr marL="180000" indent="-180000">
                        <a:buFont typeface="Arial" panose="020B0604020202020204" pitchFamily="34" charset="0"/>
                        <a:buChar char="•"/>
                      </a:pPr>
                      <a:endParaRPr lang="sv-SE" sz="1200" b="0"/>
                    </a:p>
                    <a:p>
                      <a:pPr marL="180000" indent="-180000">
                        <a:buFont typeface="Arial" panose="020B0604020202020204" pitchFamily="34" charset="0"/>
                        <a:buChar char="•"/>
                      </a:pPr>
                      <a:endParaRPr lang="sv-SE" sz="1200" b="0"/>
                    </a:p>
                    <a:p>
                      <a:pPr marL="180000" indent="-180000">
                        <a:buFont typeface="Arial" panose="020B0604020202020204" pitchFamily="34" charset="0"/>
                        <a:buChar char="•"/>
                      </a:pPr>
                      <a:endParaRPr lang="sv-SE" sz="1200" b="0"/>
                    </a:p>
                    <a:p>
                      <a:pPr marL="180000" indent="-180000">
                        <a:buFont typeface="Arial" panose="020B0604020202020204" pitchFamily="34" charset="0"/>
                        <a:buChar char="•"/>
                      </a:pPr>
                      <a:endParaRPr lang="sv-SE" sz="1200" b="0"/>
                    </a:p>
                    <a:p>
                      <a:pPr marL="180000" indent="-180000">
                        <a:buFont typeface="Arial" panose="020B0604020202020204" pitchFamily="34" charset="0"/>
                        <a:buChar char="•"/>
                      </a:pPr>
                      <a:endParaRPr lang="sv-SE" sz="1200" b="0"/>
                    </a:p>
                    <a:p>
                      <a:pPr marL="180000" indent="-180000">
                        <a:buFont typeface="Arial" panose="020B0604020202020204" pitchFamily="34" charset="0"/>
                        <a:buChar char="•"/>
                      </a:pPr>
                      <a:endParaRPr lang="sv-SE" sz="1200" b="0"/>
                    </a:p>
                  </a:txBody>
                  <a:tcPr>
                    <a:solidFill>
                      <a:schemeClr val="bg1">
                        <a:alpha val="20000"/>
                      </a:schemeClr>
                    </a:solidFill>
                  </a:tcPr>
                </a:tc>
                <a:extLst>
                  <a:ext uri="{0D108BD9-81ED-4DB2-BD59-A6C34878D82A}">
                    <a16:rowId xmlns:a16="http://schemas.microsoft.com/office/drawing/2014/main" val="475575951"/>
                  </a:ext>
                </a:extLst>
              </a:tr>
            </a:tbl>
          </a:graphicData>
        </a:graphic>
      </p:graphicFrame>
      <p:graphicFrame>
        <p:nvGraphicFramePr>
          <p:cNvPr id="25" name="Tabell 24">
            <a:extLst>
              <a:ext uri="{FF2B5EF4-FFF2-40B4-BE49-F238E27FC236}">
                <a16:creationId xmlns:a16="http://schemas.microsoft.com/office/drawing/2014/main" id="{74B3B3CF-4222-76B9-4C33-1A049CB19B33}"/>
              </a:ext>
            </a:extLst>
          </p:cNvPr>
          <p:cNvGraphicFramePr>
            <a:graphicFrameLocks noGrp="1"/>
          </p:cNvGraphicFramePr>
          <p:nvPr>
            <p:extLst>
              <p:ext uri="{D42A27DB-BD31-4B8C-83A1-F6EECF244321}">
                <p14:modId xmlns:p14="http://schemas.microsoft.com/office/powerpoint/2010/main" val="1486749295"/>
              </p:ext>
            </p:extLst>
          </p:nvPr>
        </p:nvGraphicFramePr>
        <p:xfrm>
          <a:off x="434083" y="3788959"/>
          <a:ext cx="2121029" cy="2473960"/>
        </p:xfrm>
        <a:graphic>
          <a:graphicData uri="http://schemas.openxmlformats.org/drawingml/2006/table">
            <a:tbl>
              <a:tblPr firstRow="1" bandRow="1">
                <a:tableStyleId>{3B4B98B0-60AC-42C2-AFA5-B58CD77FA1E5}</a:tableStyleId>
              </a:tblPr>
              <a:tblGrid>
                <a:gridCol w="2121029">
                  <a:extLst>
                    <a:ext uri="{9D8B030D-6E8A-4147-A177-3AD203B41FA5}">
                      <a16:colId xmlns:a16="http://schemas.microsoft.com/office/drawing/2014/main" val="3692659362"/>
                    </a:ext>
                  </a:extLst>
                </a:gridCol>
              </a:tblGrid>
              <a:tr h="370840">
                <a:tc>
                  <a:txBody>
                    <a:bodyPr/>
                    <a:lstStyle/>
                    <a:p>
                      <a:pPr algn="ctr"/>
                      <a:r>
                        <a:rPr lang="sv-SE" sz="1200">
                          <a:solidFill>
                            <a:schemeClr val="bg1"/>
                          </a:solidFill>
                        </a:rPr>
                        <a:t>Mat &amp; Livsmedel</a:t>
                      </a:r>
                    </a:p>
                  </a:txBody>
                  <a:tcPr anchor="ctr">
                    <a:solidFill>
                      <a:schemeClr val="tx2"/>
                    </a:solidFill>
                  </a:tcPr>
                </a:tc>
                <a:extLst>
                  <a:ext uri="{0D108BD9-81ED-4DB2-BD59-A6C34878D82A}">
                    <a16:rowId xmlns:a16="http://schemas.microsoft.com/office/drawing/2014/main" val="3405081146"/>
                  </a:ext>
                </a:extLst>
              </a:tr>
              <a:tr h="370840">
                <a:tc>
                  <a:txBody>
                    <a:bodyPr/>
                    <a:lstStyle/>
                    <a:p>
                      <a:pPr marL="180000" indent="-180000">
                        <a:buFont typeface="Arial" panose="020B0604020202020204" pitchFamily="34" charset="0"/>
                        <a:buChar char="•"/>
                      </a:pPr>
                      <a:r>
                        <a:rPr lang="sv-SE" sz="1200" b="1"/>
                        <a:t>Livsmedel</a:t>
                      </a:r>
                    </a:p>
                    <a:p>
                      <a:pPr marL="180000" indent="-180000">
                        <a:buFont typeface="Arial" panose="020B0604020202020204" pitchFamily="34" charset="0"/>
                        <a:buChar char="•"/>
                      </a:pPr>
                      <a:r>
                        <a:rPr lang="sv-SE" sz="1200" b="1"/>
                        <a:t>Måltidsförsörjning</a:t>
                      </a:r>
                    </a:p>
                    <a:p>
                      <a:pPr marL="180000" indent="-180000">
                        <a:buFont typeface="Arial" panose="020B0604020202020204" pitchFamily="34" charset="0"/>
                        <a:buChar char="•"/>
                      </a:pPr>
                      <a:r>
                        <a:rPr lang="sv-SE" sz="1200"/>
                        <a:t>Dryckesautomater</a:t>
                      </a:r>
                    </a:p>
                    <a:p>
                      <a:pPr marL="180000" indent="-180000">
                        <a:buFont typeface="Arial" panose="020B0604020202020204" pitchFamily="34" charset="0"/>
                        <a:buChar char="•"/>
                      </a:pPr>
                      <a:endParaRPr lang="sv-SE" sz="1200"/>
                    </a:p>
                    <a:p>
                      <a:pPr marL="180000" indent="-180000">
                        <a:buFont typeface="Arial" panose="020B0604020202020204" pitchFamily="34" charset="0"/>
                        <a:buChar char="•"/>
                      </a:pPr>
                      <a:endParaRPr lang="sv-SE" sz="1200"/>
                    </a:p>
                    <a:p>
                      <a:pPr marL="180000" indent="-180000">
                        <a:buFont typeface="Arial" panose="020B0604020202020204" pitchFamily="34" charset="0"/>
                        <a:buChar char="•"/>
                      </a:pPr>
                      <a:endParaRPr lang="sv-SE" sz="1200"/>
                    </a:p>
                    <a:p>
                      <a:pPr marL="180000" indent="-180000">
                        <a:buFont typeface="Arial" panose="020B0604020202020204" pitchFamily="34" charset="0"/>
                        <a:buChar char="•"/>
                      </a:pPr>
                      <a:endParaRPr lang="sv-SE" sz="1200"/>
                    </a:p>
                    <a:p>
                      <a:pPr marL="180000" indent="-180000">
                        <a:buFont typeface="Arial" panose="020B0604020202020204" pitchFamily="34" charset="0"/>
                        <a:buChar char="•"/>
                      </a:pPr>
                      <a:endParaRPr lang="sv-SE" sz="1200"/>
                    </a:p>
                    <a:p>
                      <a:pPr marL="180000" indent="-180000">
                        <a:buFont typeface="Arial" panose="020B0604020202020204" pitchFamily="34" charset="0"/>
                        <a:buChar char="•"/>
                      </a:pPr>
                      <a:endParaRPr lang="sv-SE" sz="1200"/>
                    </a:p>
                    <a:p>
                      <a:pPr marL="180000" indent="-180000">
                        <a:buFont typeface="Arial" panose="020B0604020202020204" pitchFamily="34" charset="0"/>
                        <a:buChar char="•"/>
                      </a:pPr>
                      <a:endParaRPr lang="sv-SE" sz="1200"/>
                    </a:p>
                    <a:p>
                      <a:pPr marL="180000" indent="-180000">
                        <a:buFont typeface="Arial" panose="020B0604020202020204" pitchFamily="34" charset="0"/>
                        <a:buChar char="•"/>
                      </a:pPr>
                      <a:endParaRPr lang="sv-SE" sz="1200"/>
                    </a:p>
                  </a:txBody>
                  <a:tcPr>
                    <a:solidFill>
                      <a:schemeClr val="bg1">
                        <a:alpha val="20000"/>
                      </a:schemeClr>
                    </a:solidFill>
                  </a:tcPr>
                </a:tc>
                <a:extLst>
                  <a:ext uri="{0D108BD9-81ED-4DB2-BD59-A6C34878D82A}">
                    <a16:rowId xmlns:a16="http://schemas.microsoft.com/office/drawing/2014/main" val="475575951"/>
                  </a:ext>
                </a:extLst>
              </a:tr>
            </a:tbl>
          </a:graphicData>
        </a:graphic>
      </p:graphicFrame>
      <p:graphicFrame>
        <p:nvGraphicFramePr>
          <p:cNvPr id="30" name="Tabell 29">
            <a:extLst>
              <a:ext uri="{FF2B5EF4-FFF2-40B4-BE49-F238E27FC236}">
                <a16:creationId xmlns:a16="http://schemas.microsoft.com/office/drawing/2014/main" id="{14182350-F969-9904-BF53-D876D6F0EF47}"/>
              </a:ext>
            </a:extLst>
          </p:cNvPr>
          <p:cNvGraphicFramePr>
            <a:graphicFrameLocks noGrp="1"/>
          </p:cNvGraphicFramePr>
          <p:nvPr>
            <p:extLst>
              <p:ext uri="{D42A27DB-BD31-4B8C-83A1-F6EECF244321}">
                <p14:modId xmlns:p14="http://schemas.microsoft.com/office/powerpoint/2010/main" val="2089483768"/>
              </p:ext>
            </p:extLst>
          </p:nvPr>
        </p:nvGraphicFramePr>
        <p:xfrm>
          <a:off x="2707383" y="3788959"/>
          <a:ext cx="2121029" cy="2473960"/>
        </p:xfrm>
        <a:graphic>
          <a:graphicData uri="http://schemas.openxmlformats.org/drawingml/2006/table">
            <a:tbl>
              <a:tblPr firstRow="1" bandRow="1">
                <a:tableStyleId>{3B4B98B0-60AC-42C2-AFA5-B58CD77FA1E5}</a:tableStyleId>
              </a:tblPr>
              <a:tblGrid>
                <a:gridCol w="2121029">
                  <a:extLst>
                    <a:ext uri="{9D8B030D-6E8A-4147-A177-3AD203B41FA5}">
                      <a16:colId xmlns:a16="http://schemas.microsoft.com/office/drawing/2014/main" val="3692659362"/>
                    </a:ext>
                  </a:extLst>
                </a:gridCol>
              </a:tblGrid>
              <a:tr h="370840">
                <a:tc>
                  <a:txBody>
                    <a:bodyPr/>
                    <a:lstStyle/>
                    <a:p>
                      <a:pPr algn="ctr"/>
                      <a:r>
                        <a:rPr lang="sv-SE" sz="1200" b="1">
                          <a:solidFill>
                            <a:schemeClr val="bg1"/>
                          </a:solidFill>
                        </a:rPr>
                        <a:t>Personal</a:t>
                      </a:r>
                      <a:r>
                        <a:rPr lang="sv-SE" sz="1200" b="0">
                          <a:solidFill>
                            <a:schemeClr val="bg1"/>
                          </a:solidFill>
                        </a:rPr>
                        <a:t>*</a:t>
                      </a:r>
                    </a:p>
                  </a:txBody>
                  <a:tcPr anchor="ctr">
                    <a:solidFill>
                      <a:schemeClr val="tx2"/>
                    </a:solidFill>
                  </a:tcPr>
                </a:tc>
                <a:extLst>
                  <a:ext uri="{0D108BD9-81ED-4DB2-BD59-A6C34878D82A}">
                    <a16:rowId xmlns:a16="http://schemas.microsoft.com/office/drawing/2014/main" val="3405081146"/>
                  </a:ext>
                </a:extLst>
              </a:tr>
              <a:tr h="370840">
                <a:tc>
                  <a:txBody>
                    <a:bodyPr/>
                    <a:lstStyle/>
                    <a:p>
                      <a:pPr marL="180000" indent="-180000">
                        <a:buFont typeface="Arial" panose="020B0604020202020204" pitchFamily="34" charset="0"/>
                        <a:buChar char="•"/>
                      </a:pPr>
                      <a:r>
                        <a:rPr lang="sv-SE" sz="1200" b="0"/>
                        <a:t>Gåvor</a:t>
                      </a:r>
                    </a:p>
                    <a:p>
                      <a:pPr marL="180000" indent="-180000">
                        <a:buFont typeface="Arial" panose="020B0604020202020204" pitchFamily="34" charset="0"/>
                        <a:buChar char="•"/>
                      </a:pPr>
                      <a:r>
                        <a:rPr lang="sv-SE" sz="1200" b="0"/>
                        <a:t>Hälsa/friskvård</a:t>
                      </a:r>
                    </a:p>
                    <a:p>
                      <a:pPr marL="180000" indent="-180000">
                        <a:buFont typeface="Arial" panose="020B0604020202020204" pitchFamily="34" charset="0"/>
                        <a:buChar char="•"/>
                      </a:pPr>
                      <a:r>
                        <a:rPr lang="sv-SE" sz="1200" b="0"/>
                        <a:t>Inträden</a:t>
                      </a:r>
                    </a:p>
                    <a:p>
                      <a:pPr marL="180000" indent="-180000">
                        <a:buFont typeface="Arial" panose="020B0604020202020204" pitchFamily="34" charset="0"/>
                        <a:buChar char="•"/>
                      </a:pPr>
                      <a:r>
                        <a:rPr lang="sv-SE" sz="1200" b="0"/>
                        <a:t>Representation</a:t>
                      </a:r>
                    </a:p>
                    <a:p>
                      <a:pPr marL="180000" indent="-180000">
                        <a:buFont typeface="Arial" panose="020B0604020202020204" pitchFamily="34" charset="0"/>
                        <a:buChar char="•"/>
                      </a:pPr>
                      <a:r>
                        <a:rPr lang="sv-SE" sz="1200" b="0"/>
                        <a:t>Resa &amp; konferens</a:t>
                      </a:r>
                    </a:p>
                    <a:p>
                      <a:pPr marL="180000" indent="-180000">
                        <a:buFont typeface="Arial" panose="020B0604020202020204" pitchFamily="34" charset="0"/>
                        <a:buChar char="•"/>
                      </a:pPr>
                      <a:r>
                        <a:rPr lang="sv-SE" sz="1200" b="0"/>
                        <a:t>Utbildning</a:t>
                      </a:r>
                    </a:p>
                    <a:p>
                      <a:pPr marL="180000" indent="-180000">
                        <a:buFont typeface="Arial" panose="020B0604020202020204" pitchFamily="34" charset="0"/>
                        <a:buChar char="•"/>
                      </a:pPr>
                      <a:r>
                        <a:rPr lang="sv-SE" sz="1200" b="0"/>
                        <a:t>Pension</a:t>
                      </a:r>
                    </a:p>
                    <a:p>
                      <a:pPr marL="180000" indent="-180000">
                        <a:buFont typeface="Arial" panose="020B0604020202020204" pitchFamily="34" charset="0"/>
                        <a:buChar char="•"/>
                      </a:pPr>
                      <a:endParaRPr lang="sv-SE" sz="1200" b="0"/>
                    </a:p>
                    <a:p>
                      <a:pPr marL="180000" indent="-180000">
                        <a:buFont typeface="Arial" panose="020B0604020202020204" pitchFamily="34" charset="0"/>
                        <a:buChar char="•"/>
                      </a:pPr>
                      <a:endParaRPr lang="sv-SE" sz="1200" b="0"/>
                    </a:p>
                    <a:p>
                      <a:pPr marL="180000" indent="-180000">
                        <a:buFont typeface="Arial" panose="020B0604020202020204" pitchFamily="34" charset="0"/>
                        <a:buChar char="•"/>
                      </a:pPr>
                      <a:endParaRPr lang="sv-SE" sz="1200" b="0"/>
                    </a:p>
                    <a:p>
                      <a:pPr marL="180000" indent="-180000">
                        <a:buFont typeface="Arial" panose="020B0604020202020204" pitchFamily="34" charset="0"/>
                        <a:buChar char="•"/>
                      </a:pPr>
                      <a:endParaRPr lang="sv-SE" sz="1200" b="0"/>
                    </a:p>
                  </a:txBody>
                  <a:tcPr>
                    <a:solidFill>
                      <a:schemeClr val="bg1">
                        <a:alpha val="20000"/>
                      </a:schemeClr>
                    </a:solidFill>
                  </a:tcPr>
                </a:tc>
                <a:extLst>
                  <a:ext uri="{0D108BD9-81ED-4DB2-BD59-A6C34878D82A}">
                    <a16:rowId xmlns:a16="http://schemas.microsoft.com/office/drawing/2014/main" val="475575951"/>
                  </a:ext>
                </a:extLst>
              </a:tr>
            </a:tbl>
          </a:graphicData>
        </a:graphic>
      </p:graphicFrame>
      <p:graphicFrame>
        <p:nvGraphicFramePr>
          <p:cNvPr id="27" name="Tabell 26">
            <a:extLst>
              <a:ext uri="{FF2B5EF4-FFF2-40B4-BE49-F238E27FC236}">
                <a16:creationId xmlns:a16="http://schemas.microsoft.com/office/drawing/2014/main" id="{ADBC8F7A-DDFE-30CC-F32D-12618EE11296}"/>
              </a:ext>
            </a:extLst>
          </p:cNvPr>
          <p:cNvGraphicFramePr>
            <a:graphicFrameLocks noGrp="1"/>
          </p:cNvGraphicFramePr>
          <p:nvPr>
            <p:extLst>
              <p:ext uri="{D42A27DB-BD31-4B8C-83A1-F6EECF244321}">
                <p14:modId xmlns:p14="http://schemas.microsoft.com/office/powerpoint/2010/main" val="1295092332"/>
              </p:ext>
            </p:extLst>
          </p:nvPr>
        </p:nvGraphicFramePr>
        <p:xfrm>
          <a:off x="4989127" y="3788959"/>
          <a:ext cx="2140079" cy="2473960"/>
        </p:xfrm>
        <a:graphic>
          <a:graphicData uri="http://schemas.openxmlformats.org/drawingml/2006/table">
            <a:tbl>
              <a:tblPr firstRow="1" bandRow="1">
                <a:tableStyleId>{3B4B98B0-60AC-42C2-AFA5-B58CD77FA1E5}</a:tableStyleId>
              </a:tblPr>
              <a:tblGrid>
                <a:gridCol w="2140079">
                  <a:extLst>
                    <a:ext uri="{9D8B030D-6E8A-4147-A177-3AD203B41FA5}">
                      <a16:colId xmlns:a16="http://schemas.microsoft.com/office/drawing/2014/main" val="3692659362"/>
                    </a:ext>
                  </a:extLst>
                </a:gridCol>
              </a:tblGrid>
              <a:tr h="370840">
                <a:tc>
                  <a:txBody>
                    <a:bodyPr/>
                    <a:lstStyle/>
                    <a:p>
                      <a:pPr algn="ctr"/>
                      <a:r>
                        <a:rPr lang="sv-SE" sz="1200">
                          <a:solidFill>
                            <a:schemeClr val="bg1"/>
                          </a:solidFill>
                        </a:rPr>
                        <a:t>Professionella tjänster</a:t>
                      </a:r>
                    </a:p>
                  </a:txBody>
                  <a:tcPr anchor="ctr">
                    <a:solidFill>
                      <a:schemeClr val="tx2"/>
                    </a:solidFill>
                  </a:tcPr>
                </a:tc>
                <a:extLst>
                  <a:ext uri="{0D108BD9-81ED-4DB2-BD59-A6C34878D82A}">
                    <a16:rowId xmlns:a16="http://schemas.microsoft.com/office/drawing/2014/main" val="3405081146"/>
                  </a:ext>
                </a:extLst>
              </a:tr>
              <a:tr h="370840">
                <a:tc>
                  <a:txBody>
                    <a:bodyPr/>
                    <a:lstStyle/>
                    <a:p>
                      <a:pPr marL="180000" indent="-180000">
                        <a:buFont typeface="Arial" panose="020B0604020202020204" pitchFamily="34" charset="0"/>
                        <a:buChar char="•"/>
                      </a:pPr>
                      <a:r>
                        <a:rPr lang="sv-SE" sz="1200" b="0"/>
                        <a:t>Bank &amp; finans</a:t>
                      </a:r>
                    </a:p>
                    <a:p>
                      <a:pPr marL="180000" indent="-180000">
                        <a:buFont typeface="Arial" panose="020B0604020202020204" pitchFamily="34" charset="0"/>
                        <a:buChar char="•"/>
                      </a:pPr>
                      <a:r>
                        <a:rPr lang="sv-SE" sz="1200" b="0"/>
                        <a:t>Försäkring</a:t>
                      </a:r>
                    </a:p>
                    <a:p>
                      <a:pPr marL="180000" indent="-180000">
                        <a:buFont typeface="Arial" panose="020B0604020202020204" pitchFamily="34" charset="0"/>
                        <a:buChar char="•"/>
                      </a:pPr>
                      <a:r>
                        <a:rPr lang="sv-SE" sz="1200" b="0"/>
                        <a:t>Juridisk</a:t>
                      </a:r>
                    </a:p>
                    <a:p>
                      <a:pPr marL="180000" indent="-180000">
                        <a:buFont typeface="Arial" panose="020B0604020202020204" pitchFamily="34" charset="0"/>
                        <a:buChar char="•"/>
                      </a:pPr>
                      <a:r>
                        <a:rPr lang="sv-SE" sz="1200" b="0"/>
                        <a:t>Marknadskommunikation</a:t>
                      </a:r>
                    </a:p>
                    <a:p>
                      <a:pPr marL="180000" indent="-180000">
                        <a:buFont typeface="Arial" panose="020B0604020202020204" pitchFamily="34" charset="0"/>
                        <a:buChar char="•"/>
                      </a:pPr>
                      <a:r>
                        <a:rPr lang="sv-SE" sz="1200" b="0"/>
                        <a:t>Mäklare</a:t>
                      </a:r>
                    </a:p>
                    <a:p>
                      <a:pPr marL="180000" indent="-180000">
                        <a:buFont typeface="Arial" panose="020B0604020202020204" pitchFamily="34" charset="0"/>
                        <a:buChar char="•"/>
                      </a:pPr>
                      <a:r>
                        <a:rPr lang="sv-SE" sz="1200" b="0"/>
                        <a:t>Rekrytering</a:t>
                      </a:r>
                    </a:p>
                    <a:p>
                      <a:pPr marL="180000" indent="-180000">
                        <a:buFont typeface="Arial" panose="020B0604020202020204" pitchFamily="34" charset="0"/>
                        <a:buChar char="•"/>
                      </a:pPr>
                      <a:r>
                        <a:rPr lang="sv-SE" sz="1200" b="0"/>
                        <a:t>Tolk</a:t>
                      </a:r>
                    </a:p>
                    <a:p>
                      <a:pPr marL="180000" indent="-180000">
                        <a:buFont typeface="Arial" panose="020B0604020202020204" pitchFamily="34" charset="0"/>
                        <a:buChar char="•"/>
                      </a:pPr>
                      <a:r>
                        <a:rPr lang="sv-SE" sz="1200" b="0"/>
                        <a:t>Leasing</a:t>
                      </a:r>
                    </a:p>
                    <a:p>
                      <a:pPr marL="180000" indent="-180000">
                        <a:buFont typeface="Arial" panose="020B0604020202020204" pitchFamily="34" charset="0"/>
                        <a:buChar char="•"/>
                      </a:pPr>
                      <a:r>
                        <a:rPr lang="sv-SE" sz="1200" b="0"/>
                        <a:t>Medlemskap</a:t>
                      </a:r>
                    </a:p>
                    <a:p>
                      <a:pPr marL="180000" indent="-180000">
                        <a:buFont typeface="Arial" panose="020B0604020202020204" pitchFamily="34" charset="0"/>
                        <a:buChar char="•"/>
                      </a:pPr>
                      <a:r>
                        <a:rPr lang="sv-SE" sz="1200" b="1"/>
                        <a:t>Inhyrd personal</a:t>
                      </a:r>
                    </a:p>
                    <a:p>
                      <a:pPr marL="180000" indent="-180000">
                        <a:buFont typeface="Arial" panose="020B0604020202020204" pitchFamily="34" charset="0"/>
                        <a:buChar char="•"/>
                      </a:pPr>
                      <a:endParaRPr lang="sv-SE" sz="1200" b="0"/>
                    </a:p>
                  </a:txBody>
                  <a:tcPr>
                    <a:solidFill>
                      <a:schemeClr val="bg1">
                        <a:alpha val="20000"/>
                      </a:schemeClr>
                    </a:solidFill>
                  </a:tcPr>
                </a:tc>
                <a:extLst>
                  <a:ext uri="{0D108BD9-81ED-4DB2-BD59-A6C34878D82A}">
                    <a16:rowId xmlns:a16="http://schemas.microsoft.com/office/drawing/2014/main" val="475575951"/>
                  </a:ext>
                </a:extLst>
              </a:tr>
            </a:tbl>
          </a:graphicData>
        </a:graphic>
      </p:graphicFrame>
      <p:graphicFrame>
        <p:nvGraphicFramePr>
          <p:cNvPr id="28" name="Tabell 27">
            <a:extLst>
              <a:ext uri="{FF2B5EF4-FFF2-40B4-BE49-F238E27FC236}">
                <a16:creationId xmlns:a16="http://schemas.microsoft.com/office/drawing/2014/main" id="{57144D4A-1AFE-E0B6-C50F-B4F290EF4AEC}"/>
              </a:ext>
            </a:extLst>
          </p:cNvPr>
          <p:cNvGraphicFramePr>
            <a:graphicFrameLocks noGrp="1"/>
          </p:cNvGraphicFramePr>
          <p:nvPr>
            <p:extLst>
              <p:ext uri="{D42A27DB-BD31-4B8C-83A1-F6EECF244321}">
                <p14:modId xmlns:p14="http://schemas.microsoft.com/office/powerpoint/2010/main" val="1688966824"/>
              </p:ext>
            </p:extLst>
          </p:nvPr>
        </p:nvGraphicFramePr>
        <p:xfrm>
          <a:off x="7276174" y="3788959"/>
          <a:ext cx="2140079" cy="2473960"/>
        </p:xfrm>
        <a:graphic>
          <a:graphicData uri="http://schemas.openxmlformats.org/drawingml/2006/table">
            <a:tbl>
              <a:tblPr firstRow="1" bandRow="1">
                <a:tableStyleId>{3B4B98B0-60AC-42C2-AFA5-B58CD77FA1E5}</a:tableStyleId>
              </a:tblPr>
              <a:tblGrid>
                <a:gridCol w="2140079">
                  <a:extLst>
                    <a:ext uri="{9D8B030D-6E8A-4147-A177-3AD203B41FA5}">
                      <a16:colId xmlns:a16="http://schemas.microsoft.com/office/drawing/2014/main" val="3692659362"/>
                    </a:ext>
                  </a:extLst>
                </a:gridCol>
              </a:tblGrid>
              <a:tr h="370840">
                <a:tc>
                  <a:txBody>
                    <a:bodyPr/>
                    <a:lstStyle/>
                    <a:p>
                      <a:pPr algn="ctr"/>
                      <a:r>
                        <a:rPr lang="sv-SE" sz="1200">
                          <a:solidFill>
                            <a:schemeClr val="bg1"/>
                          </a:solidFill>
                        </a:rPr>
                        <a:t>Kultur &amp; Fritid</a:t>
                      </a:r>
                    </a:p>
                  </a:txBody>
                  <a:tcPr anchor="ctr">
                    <a:solidFill>
                      <a:schemeClr val="tx2"/>
                    </a:solidFill>
                  </a:tcPr>
                </a:tc>
                <a:extLst>
                  <a:ext uri="{0D108BD9-81ED-4DB2-BD59-A6C34878D82A}">
                    <a16:rowId xmlns:a16="http://schemas.microsoft.com/office/drawing/2014/main" val="3405081146"/>
                  </a:ext>
                </a:extLst>
              </a:tr>
              <a:tr h="370840">
                <a:tc>
                  <a:txBody>
                    <a:bodyPr/>
                    <a:lstStyle/>
                    <a:p>
                      <a:pPr marL="180000" indent="-180000">
                        <a:buFont typeface="Arial" panose="020B0604020202020204" pitchFamily="34" charset="0"/>
                        <a:buChar char="•"/>
                      </a:pPr>
                      <a:r>
                        <a:rPr lang="sv-SE" sz="1200" b="0"/>
                        <a:t>Kollo</a:t>
                      </a:r>
                    </a:p>
                    <a:p>
                      <a:pPr marL="180000" indent="-180000">
                        <a:buFont typeface="Arial" panose="020B0604020202020204" pitchFamily="34" charset="0"/>
                        <a:buChar char="•"/>
                      </a:pPr>
                      <a:r>
                        <a:rPr lang="sv-SE" sz="1200" b="0"/>
                        <a:t>Kulturskola</a:t>
                      </a:r>
                    </a:p>
                    <a:p>
                      <a:pPr marL="180000" indent="-180000">
                        <a:buFont typeface="Arial" panose="020B0604020202020204" pitchFamily="34" charset="0"/>
                        <a:buChar char="•"/>
                      </a:pPr>
                      <a:r>
                        <a:rPr lang="sv-SE" sz="1200" b="0"/>
                        <a:t>Bibliotek/muséer</a:t>
                      </a:r>
                    </a:p>
                    <a:p>
                      <a:pPr marL="180000" indent="-180000">
                        <a:buFont typeface="Arial" panose="020B0604020202020204" pitchFamily="34" charset="0"/>
                        <a:buChar char="•"/>
                      </a:pPr>
                      <a:r>
                        <a:rPr lang="sv-SE" sz="1200" b="0"/>
                        <a:t>Simundervisning</a:t>
                      </a:r>
                    </a:p>
                    <a:p>
                      <a:pPr marL="180000" indent="-180000">
                        <a:buFont typeface="Arial" panose="020B0604020202020204" pitchFamily="34" charset="0"/>
                        <a:buChar char="•"/>
                      </a:pPr>
                      <a:r>
                        <a:rPr lang="sv-SE" sz="1200" b="0" err="1"/>
                        <a:t>Skolaktiviteter</a:t>
                      </a:r>
                      <a:endParaRPr lang="sv-SE" sz="1200" b="0"/>
                    </a:p>
                    <a:p>
                      <a:pPr marL="180000" indent="-180000">
                        <a:buFont typeface="Arial" panose="020B0604020202020204" pitchFamily="34" charset="0"/>
                        <a:buChar char="•"/>
                      </a:pPr>
                      <a:r>
                        <a:rPr lang="sv-SE" sz="1200" b="0"/>
                        <a:t>Fritidsgårdar</a:t>
                      </a:r>
                    </a:p>
                    <a:p>
                      <a:pPr marL="180000" indent="-180000">
                        <a:buFont typeface="Arial" panose="020B0604020202020204" pitchFamily="34" charset="0"/>
                        <a:buChar char="•"/>
                      </a:pPr>
                      <a:endParaRPr lang="sv-SE" sz="1200" b="0"/>
                    </a:p>
                    <a:p>
                      <a:pPr marL="180000" indent="-180000">
                        <a:buFont typeface="Arial" panose="020B0604020202020204" pitchFamily="34" charset="0"/>
                        <a:buChar char="•"/>
                      </a:pPr>
                      <a:endParaRPr lang="sv-SE" sz="1200" b="0"/>
                    </a:p>
                    <a:p>
                      <a:pPr marL="180000" indent="-180000">
                        <a:buFont typeface="Arial" panose="020B0604020202020204" pitchFamily="34" charset="0"/>
                        <a:buChar char="•"/>
                      </a:pPr>
                      <a:endParaRPr lang="sv-SE" sz="1200" b="0"/>
                    </a:p>
                    <a:p>
                      <a:pPr marL="180000" indent="-180000">
                        <a:buFont typeface="Arial" panose="020B0604020202020204" pitchFamily="34" charset="0"/>
                        <a:buChar char="•"/>
                      </a:pPr>
                      <a:endParaRPr lang="sv-SE" sz="1200" b="0"/>
                    </a:p>
                    <a:p>
                      <a:pPr marL="180000" indent="-180000">
                        <a:buFont typeface="Arial" panose="020B0604020202020204" pitchFamily="34" charset="0"/>
                        <a:buChar char="•"/>
                      </a:pPr>
                      <a:endParaRPr lang="sv-SE" sz="1200" b="0"/>
                    </a:p>
                  </a:txBody>
                  <a:tcPr>
                    <a:solidFill>
                      <a:schemeClr val="bg1">
                        <a:alpha val="20000"/>
                      </a:schemeClr>
                    </a:solidFill>
                  </a:tcPr>
                </a:tc>
                <a:extLst>
                  <a:ext uri="{0D108BD9-81ED-4DB2-BD59-A6C34878D82A}">
                    <a16:rowId xmlns:a16="http://schemas.microsoft.com/office/drawing/2014/main" val="475575951"/>
                  </a:ext>
                </a:extLst>
              </a:tr>
            </a:tbl>
          </a:graphicData>
        </a:graphic>
      </p:graphicFrame>
      <p:graphicFrame>
        <p:nvGraphicFramePr>
          <p:cNvPr id="29" name="Tabell 28">
            <a:extLst>
              <a:ext uri="{FF2B5EF4-FFF2-40B4-BE49-F238E27FC236}">
                <a16:creationId xmlns:a16="http://schemas.microsoft.com/office/drawing/2014/main" id="{16502635-58BC-D873-B226-238477488E45}"/>
              </a:ext>
            </a:extLst>
          </p:cNvPr>
          <p:cNvGraphicFramePr>
            <a:graphicFrameLocks noGrp="1"/>
          </p:cNvGraphicFramePr>
          <p:nvPr>
            <p:extLst>
              <p:ext uri="{D42A27DB-BD31-4B8C-83A1-F6EECF244321}">
                <p14:modId xmlns:p14="http://schemas.microsoft.com/office/powerpoint/2010/main" val="3638637879"/>
              </p:ext>
            </p:extLst>
          </p:nvPr>
        </p:nvGraphicFramePr>
        <p:xfrm>
          <a:off x="9563221" y="3788959"/>
          <a:ext cx="2194696" cy="2473960"/>
        </p:xfrm>
        <a:graphic>
          <a:graphicData uri="http://schemas.openxmlformats.org/drawingml/2006/table">
            <a:tbl>
              <a:tblPr firstRow="1" bandRow="1">
                <a:tableStyleId>{3B4B98B0-60AC-42C2-AFA5-B58CD77FA1E5}</a:tableStyleId>
              </a:tblPr>
              <a:tblGrid>
                <a:gridCol w="2194696">
                  <a:extLst>
                    <a:ext uri="{9D8B030D-6E8A-4147-A177-3AD203B41FA5}">
                      <a16:colId xmlns:a16="http://schemas.microsoft.com/office/drawing/2014/main" val="3692659362"/>
                    </a:ext>
                  </a:extLst>
                </a:gridCol>
              </a:tblGrid>
              <a:tr h="370840">
                <a:tc>
                  <a:txBody>
                    <a:bodyPr/>
                    <a:lstStyle/>
                    <a:p>
                      <a:pPr algn="ctr"/>
                      <a:r>
                        <a:rPr lang="sv-SE" sz="1200">
                          <a:solidFill>
                            <a:schemeClr val="bg1"/>
                          </a:solidFill>
                        </a:rPr>
                        <a:t>Sociala tjänster</a:t>
                      </a:r>
                    </a:p>
                  </a:txBody>
                  <a:tcPr anchor="ctr">
                    <a:solidFill>
                      <a:schemeClr val="tx2"/>
                    </a:solidFill>
                  </a:tcPr>
                </a:tc>
                <a:extLst>
                  <a:ext uri="{0D108BD9-81ED-4DB2-BD59-A6C34878D82A}">
                    <a16:rowId xmlns:a16="http://schemas.microsoft.com/office/drawing/2014/main" val="3405081146"/>
                  </a:ext>
                </a:extLst>
              </a:tr>
              <a:tr h="370840">
                <a:tc>
                  <a:txBody>
                    <a:bodyPr/>
                    <a:lstStyle/>
                    <a:p>
                      <a:pPr marL="180000" indent="-180000">
                        <a:buFont typeface="Arial" panose="020B0604020202020204" pitchFamily="34" charset="0"/>
                        <a:buChar char="•"/>
                      </a:pPr>
                      <a:r>
                        <a:rPr lang="sv-SE" sz="1200" b="0"/>
                        <a:t>Heldygnsvård</a:t>
                      </a:r>
                    </a:p>
                    <a:p>
                      <a:pPr marL="180000" indent="-180000">
                        <a:buFont typeface="Arial" panose="020B0604020202020204" pitchFamily="34" charset="0"/>
                        <a:buChar char="•"/>
                      </a:pPr>
                      <a:r>
                        <a:rPr lang="sv-SE" sz="1200" b="0"/>
                        <a:t>Strukturerad dagverksamhet</a:t>
                      </a:r>
                    </a:p>
                    <a:p>
                      <a:pPr marL="180000" indent="-180000">
                        <a:buFont typeface="Arial" panose="020B0604020202020204" pitchFamily="34" charset="0"/>
                        <a:buChar char="•"/>
                      </a:pPr>
                      <a:r>
                        <a:rPr lang="sv-SE" sz="1200" b="0"/>
                        <a:t>Öppenvård</a:t>
                      </a:r>
                    </a:p>
                    <a:p>
                      <a:pPr marL="180000" indent="-180000">
                        <a:buFont typeface="Arial" panose="020B0604020202020204" pitchFamily="34" charset="0"/>
                        <a:buChar char="•"/>
                      </a:pPr>
                      <a:r>
                        <a:rPr lang="sv-SE" sz="1200" b="0"/>
                        <a:t>Personligt stöd</a:t>
                      </a:r>
                    </a:p>
                    <a:p>
                      <a:pPr marL="180000" indent="-180000">
                        <a:buFont typeface="Arial" panose="020B0604020202020204" pitchFamily="34" charset="0"/>
                        <a:buChar char="•"/>
                      </a:pPr>
                      <a:r>
                        <a:rPr lang="sv-SE" sz="1200" b="0"/>
                        <a:t>Sociala bidrag &amp; stöd</a:t>
                      </a:r>
                    </a:p>
                    <a:p>
                      <a:pPr marL="180000" indent="-180000">
                        <a:buFont typeface="Arial" panose="020B0604020202020204" pitchFamily="34" charset="0"/>
                        <a:buChar char="•"/>
                      </a:pPr>
                      <a:endParaRPr lang="sv-SE" sz="1200" b="0"/>
                    </a:p>
                    <a:p>
                      <a:pPr marL="180000" indent="-180000">
                        <a:buFont typeface="Arial" panose="020B0604020202020204" pitchFamily="34" charset="0"/>
                        <a:buChar char="•"/>
                      </a:pPr>
                      <a:endParaRPr lang="sv-SE" sz="1200" b="0"/>
                    </a:p>
                    <a:p>
                      <a:pPr marL="180000" indent="-180000">
                        <a:buFont typeface="Arial" panose="020B0604020202020204" pitchFamily="34" charset="0"/>
                        <a:buChar char="•"/>
                      </a:pPr>
                      <a:endParaRPr lang="sv-SE" sz="1200" b="0"/>
                    </a:p>
                    <a:p>
                      <a:pPr marL="180000" indent="-180000">
                        <a:buFont typeface="Arial" panose="020B0604020202020204" pitchFamily="34" charset="0"/>
                        <a:buChar char="•"/>
                      </a:pPr>
                      <a:endParaRPr lang="sv-SE" sz="1200" b="0"/>
                    </a:p>
                    <a:p>
                      <a:pPr marL="180000" indent="-180000">
                        <a:buFont typeface="Arial" panose="020B0604020202020204" pitchFamily="34" charset="0"/>
                        <a:buChar char="•"/>
                      </a:pPr>
                      <a:endParaRPr lang="sv-SE" sz="1200" b="0"/>
                    </a:p>
                    <a:p>
                      <a:pPr marL="180000" indent="-180000">
                        <a:buFont typeface="Arial" panose="020B0604020202020204" pitchFamily="34" charset="0"/>
                        <a:buChar char="•"/>
                      </a:pPr>
                      <a:endParaRPr lang="sv-SE" sz="1200" b="0"/>
                    </a:p>
                  </a:txBody>
                  <a:tcPr>
                    <a:solidFill>
                      <a:schemeClr val="bg1">
                        <a:alpha val="20000"/>
                      </a:schemeClr>
                    </a:solidFill>
                  </a:tcPr>
                </a:tc>
                <a:extLst>
                  <a:ext uri="{0D108BD9-81ED-4DB2-BD59-A6C34878D82A}">
                    <a16:rowId xmlns:a16="http://schemas.microsoft.com/office/drawing/2014/main" val="475575951"/>
                  </a:ext>
                </a:extLst>
              </a:tr>
            </a:tbl>
          </a:graphicData>
        </a:graphic>
      </p:graphicFrame>
      <p:sp>
        <p:nvSpPr>
          <p:cNvPr id="39" name="textruta 38">
            <a:extLst>
              <a:ext uri="{FF2B5EF4-FFF2-40B4-BE49-F238E27FC236}">
                <a16:creationId xmlns:a16="http://schemas.microsoft.com/office/drawing/2014/main" id="{C651EE6D-C6D7-F1AC-3B4D-C2CF89D18826}"/>
              </a:ext>
            </a:extLst>
          </p:cNvPr>
          <p:cNvSpPr txBox="1"/>
          <p:nvPr/>
        </p:nvSpPr>
        <p:spPr>
          <a:xfrm>
            <a:off x="353485" y="6350329"/>
            <a:ext cx="6096000" cy="276999"/>
          </a:xfrm>
          <a:prstGeom prst="rect">
            <a:avLst/>
          </a:prstGeom>
          <a:noFill/>
        </p:spPr>
        <p:txBody>
          <a:bodyPr wrap="square">
            <a:spAutoFit/>
          </a:bodyPr>
          <a:lstStyle/>
          <a:p>
            <a:r>
              <a:rPr kumimoji="0" lang="sv-SE" sz="1200" b="1" i="0" u="none" strike="noStrike" kern="1200" cap="none" spc="0" normalizeH="0" baseline="0" noProof="0">
                <a:ln>
                  <a:noFill/>
                </a:ln>
                <a:solidFill>
                  <a:srgbClr val="000000"/>
                </a:solidFill>
                <a:effectLst/>
                <a:uLnTx/>
                <a:uFillTx/>
                <a:latin typeface="Corbel" panose="020B0503020204020204"/>
                <a:ea typeface="+mn-ea"/>
                <a:cs typeface="+mn-cs"/>
              </a:rPr>
              <a:t>Fetstil </a:t>
            </a:r>
            <a:r>
              <a:rPr kumimoji="0" lang="sv-SE" sz="1200" i="0" u="none" strike="noStrike" kern="1200" cap="none" spc="0" normalizeH="0" baseline="0" noProof="0">
                <a:ln>
                  <a:noFill/>
                </a:ln>
                <a:solidFill>
                  <a:srgbClr val="000000"/>
                </a:solidFill>
                <a:effectLst/>
                <a:uLnTx/>
                <a:uFillTx/>
                <a:latin typeface="Corbel" panose="020B0503020204020204"/>
                <a:ea typeface="+mn-ea"/>
                <a:cs typeface="+mn-cs"/>
              </a:rPr>
              <a:t>= finns ytterligare underkategorier</a:t>
            </a:r>
            <a:endParaRPr lang="sv-SE"/>
          </a:p>
        </p:txBody>
      </p:sp>
    </p:spTree>
    <p:extLst>
      <p:ext uri="{BB962C8B-B14F-4D97-AF65-F5344CB8AC3E}">
        <p14:creationId xmlns:p14="http://schemas.microsoft.com/office/powerpoint/2010/main" val="25848760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CE9D019-8114-C3EF-3209-F1B497B1D70D}"/>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sv-SE"/>
              <a:t>Nulägesbild</a:t>
            </a:r>
          </a:p>
        </p:txBody>
      </p:sp>
      <p:sp>
        <p:nvSpPr>
          <p:cNvPr id="2" name="Rektangel 1">
            <a:extLst>
              <a:ext uri="{FF2B5EF4-FFF2-40B4-BE49-F238E27FC236}">
                <a16:creationId xmlns:a16="http://schemas.microsoft.com/office/drawing/2014/main" id="{A21D4818-8EEC-E56D-22F1-D138C378EB56}"/>
              </a:ext>
              <a:ext uri="{C183D7F6-B498-43B3-948B-1728B52AA6E4}">
                <adec:decorative xmlns:adec="http://schemas.microsoft.com/office/drawing/2017/decorative" val="1"/>
              </a:ext>
            </a:extLst>
          </p:cNvPr>
          <p:cNvSpPr/>
          <p:nvPr/>
        </p:nvSpPr>
        <p:spPr>
          <a:xfrm>
            <a:off x="203200" y="203200"/>
            <a:ext cx="11785599" cy="6451600"/>
          </a:xfrm>
          <a:prstGeom prst="rect">
            <a:avLst/>
          </a:prstGeom>
          <a:solidFill>
            <a:schemeClr val="accent1">
              <a:alpha val="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sv-SE"/>
          </a:p>
        </p:txBody>
      </p:sp>
      <p:graphicFrame>
        <p:nvGraphicFramePr>
          <p:cNvPr id="42" name="Diagram 41" descr="Diagram som visar en nulägesanalys av inköp, baserat på insamlad data.">
            <a:extLst>
              <a:ext uri="{FF2B5EF4-FFF2-40B4-BE49-F238E27FC236}">
                <a16:creationId xmlns:a16="http://schemas.microsoft.com/office/drawing/2014/main" id="{E9A0196A-1D18-80AB-7577-2B9263591EC8}"/>
              </a:ext>
            </a:extLst>
          </p:cNvPr>
          <p:cNvGraphicFramePr/>
          <p:nvPr>
            <p:extLst>
              <p:ext uri="{D42A27DB-BD31-4B8C-83A1-F6EECF244321}">
                <p14:modId xmlns:p14="http://schemas.microsoft.com/office/powerpoint/2010/main" val="1609396739"/>
              </p:ext>
            </p:extLst>
          </p:nvPr>
        </p:nvGraphicFramePr>
        <p:xfrm>
          <a:off x="1146629" y="464457"/>
          <a:ext cx="9419771" cy="5994400"/>
        </p:xfrm>
        <a:graphic>
          <a:graphicData uri="http://schemas.openxmlformats.org/drawingml/2006/chart">
            <c:chart xmlns:c="http://schemas.openxmlformats.org/drawingml/2006/chart" xmlns:r="http://schemas.openxmlformats.org/officeDocument/2006/relationships" r:id="rId3"/>
          </a:graphicData>
        </a:graphic>
      </p:graphicFrame>
      <p:sp>
        <p:nvSpPr>
          <p:cNvPr id="5" name="Platshållare för sidfot 4">
            <a:extLst>
              <a:ext uri="{FF2B5EF4-FFF2-40B4-BE49-F238E27FC236}">
                <a16:creationId xmlns:a16="http://schemas.microsoft.com/office/drawing/2014/main" id="{EAAF9086-2E17-9359-BB5A-219663761CEB}"/>
              </a:ext>
            </a:extLst>
          </p:cNvPr>
          <p:cNvSpPr>
            <a:spLocks noGrp="1"/>
          </p:cNvSpPr>
          <p:nvPr>
            <p:ph type="ftr" sz="quarter" idx="3"/>
          </p:nvPr>
        </p:nvSpPr>
        <p:spPr/>
        <p:txBody>
          <a:bodyPr/>
          <a:lstStyle/>
          <a:p>
            <a:r>
              <a:rPr lang="sv-SE">
                <a:solidFill>
                  <a:schemeClr val="tx2"/>
                </a:solidFill>
              </a:rPr>
              <a:t>Ledningsgrupp</a:t>
            </a:r>
          </a:p>
        </p:txBody>
      </p:sp>
    </p:spTree>
    <p:extLst>
      <p:ext uri="{BB962C8B-B14F-4D97-AF65-F5344CB8AC3E}">
        <p14:creationId xmlns:p14="http://schemas.microsoft.com/office/powerpoint/2010/main" val="38041240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32423-2EE4-B239-2305-2C65B8896F9A}"/>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33E39471-C017-D050-9DF5-8E2C7BFB82ED}"/>
              </a:ext>
            </a:extLst>
          </p:cNvPr>
          <p:cNvSpPr>
            <a:spLocks noGrp="1"/>
          </p:cNvSpPr>
          <p:nvPr>
            <p:ph type="ctrTitle"/>
          </p:nvPr>
        </p:nvSpPr>
        <p:spPr/>
        <p:txBody>
          <a:bodyPr/>
          <a:lstStyle/>
          <a:p>
            <a:r>
              <a:rPr lang="sv-SE">
                <a:latin typeface="Corbel"/>
              </a:rPr>
              <a:t>3.</a:t>
            </a:r>
            <a:br>
              <a:rPr lang="sv-SE"/>
            </a:br>
            <a:r>
              <a:rPr lang="sv-SE">
                <a:latin typeface="Corbel"/>
              </a:rPr>
              <a:t>Identifiera </a:t>
            </a:r>
            <a:br>
              <a:rPr lang="sv-SE">
                <a:latin typeface="Corbel"/>
              </a:rPr>
            </a:br>
            <a:r>
              <a:rPr lang="sv-SE">
                <a:latin typeface="Corbel"/>
              </a:rPr>
              <a:t>&amp; prioritera</a:t>
            </a:r>
          </a:p>
        </p:txBody>
      </p:sp>
      <p:sp>
        <p:nvSpPr>
          <p:cNvPr id="3" name="Platshållare för sidfot 2">
            <a:extLst>
              <a:ext uri="{FF2B5EF4-FFF2-40B4-BE49-F238E27FC236}">
                <a16:creationId xmlns:a16="http://schemas.microsoft.com/office/drawing/2014/main" id="{395C57F0-094E-A647-DB8F-AE66366165B0}"/>
              </a:ext>
            </a:extLst>
          </p:cNvPr>
          <p:cNvSpPr>
            <a:spLocks noGrp="1"/>
          </p:cNvSpPr>
          <p:nvPr>
            <p:ph type="ftr" sz="quarter" idx="3"/>
          </p:nvPr>
        </p:nvSpPr>
        <p:spPr/>
        <p:txBody>
          <a:bodyPr/>
          <a:lstStyle/>
          <a:p>
            <a:r>
              <a:rPr lang="sv-SE"/>
              <a:t>Ledningsgrupp</a:t>
            </a:r>
          </a:p>
        </p:txBody>
      </p:sp>
    </p:spTree>
    <p:extLst>
      <p:ext uri="{BB962C8B-B14F-4D97-AF65-F5344CB8AC3E}">
        <p14:creationId xmlns:p14="http://schemas.microsoft.com/office/powerpoint/2010/main" val="2623472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ubrik 22">
            <a:extLst>
              <a:ext uri="{FF2B5EF4-FFF2-40B4-BE49-F238E27FC236}">
                <a16:creationId xmlns:a16="http://schemas.microsoft.com/office/drawing/2014/main" id="{627CB86A-47B4-3C5D-8587-4B5B4E754F6E}"/>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sv-SE"/>
              <a:t>Effektkarta kategoristyrning</a:t>
            </a:r>
          </a:p>
        </p:txBody>
      </p:sp>
      <p:sp>
        <p:nvSpPr>
          <p:cNvPr id="22" name="Rektangel 21">
            <a:extLst>
              <a:ext uri="{FF2B5EF4-FFF2-40B4-BE49-F238E27FC236}">
                <a16:creationId xmlns:a16="http://schemas.microsoft.com/office/drawing/2014/main" id="{CEA534BE-086F-4000-F103-F43F25557038}"/>
              </a:ext>
              <a:ext uri="{C183D7F6-B498-43B3-948B-1728B52AA6E4}">
                <adec:decorative xmlns:adec="http://schemas.microsoft.com/office/drawing/2017/decorative" val="1"/>
              </a:ext>
            </a:extLst>
          </p:cNvPr>
          <p:cNvSpPr/>
          <p:nvPr/>
        </p:nvSpPr>
        <p:spPr>
          <a:xfrm>
            <a:off x="203200" y="203200"/>
            <a:ext cx="11785599" cy="6451600"/>
          </a:xfrm>
          <a:prstGeom prst="rect">
            <a:avLst/>
          </a:prstGeom>
          <a:solidFill>
            <a:schemeClr val="accent1">
              <a:alpha val="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sv-SE"/>
          </a:p>
        </p:txBody>
      </p:sp>
      <p:grpSp>
        <p:nvGrpSpPr>
          <p:cNvPr id="24" name="Grupp 23" descr="Effektkarta">
            <a:extLst>
              <a:ext uri="{FF2B5EF4-FFF2-40B4-BE49-F238E27FC236}">
                <a16:creationId xmlns:a16="http://schemas.microsoft.com/office/drawing/2014/main" id="{DE3F051A-9AD5-05EA-579E-9B66D4676805}"/>
              </a:ext>
            </a:extLst>
          </p:cNvPr>
          <p:cNvGrpSpPr/>
          <p:nvPr/>
        </p:nvGrpSpPr>
        <p:grpSpPr>
          <a:xfrm>
            <a:off x="842248" y="380999"/>
            <a:ext cx="9049313" cy="6174742"/>
            <a:chOff x="842248" y="380999"/>
            <a:chExt cx="9049313" cy="6174742"/>
          </a:xfrm>
        </p:grpSpPr>
        <p:sp>
          <p:nvSpPr>
            <p:cNvPr id="5" name="Rektangel 4">
              <a:extLst>
                <a:ext uri="{FF2B5EF4-FFF2-40B4-BE49-F238E27FC236}">
                  <a16:creationId xmlns:a16="http://schemas.microsoft.com/office/drawing/2014/main" id="{3926B547-BEA8-E3B2-11A3-3DD6A3576ABF}"/>
                </a:ext>
                <a:ext uri="{C183D7F6-B498-43B3-948B-1728B52AA6E4}">
                  <adec:decorative xmlns:adec="http://schemas.microsoft.com/office/drawing/2017/decorative" val="1"/>
                </a:ext>
              </a:extLst>
            </p:cNvPr>
            <p:cNvSpPr/>
            <p:nvPr/>
          </p:nvSpPr>
          <p:spPr>
            <a:xfrm>
              <a:off x="1319230" y="602913"/>
              <a:ext cx="4141076" cy="2735317"/>
            </a:xfrm>
            <a:prstGeom prst="rect">
              <a:avLst/>
            </a:prstGeom>
            <a:solidFill>
              <a:schemeClr val="accent1">
                <a:alpha val="1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86F47315-3DCA-A531-FAB0-8A2B35FA4488}"/>
                </a:ext>
                <a:ext uri="{C183D7F6-B498-43B3-948B-1728B52AA6E4}">
                  <adec:decorative xmlns:adec="http://schemas.microsoft.com/office/drawing/2017/decorative" val="1"/>
                </a:ext>
              </a:extLst>
            </p:cNvPr>
            <p:cNvSpPr/>
            <p:nvPr/>
          </p:nvSpPr>
          <p:spPr>
            <a:xfrm>
              <a:off x="5460306" y="602913"/>
              <a:ext cx="4141076" cy="2735317"/>
            </a:xfrm>
            <a:prstGeom prst="rect">
              <a:avLst/>
            </a:prstGeom>
            <a:solidFill>
              <a:schemeClr val="accent1">
                <a:alpha val="1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BFFF975E-FB22-15B8-116C-D7DADAB06E58}"/>
                </a:ext>
                <a:ext uri="{C183D7F6-B498-43B3-948B-1728B52AA6E4}">
                  <adec:decorative xmlns:adec="http://schemas.microsoft.com/office/drawing/2017/decorative" val="1"/>
                </a:ext>
              </a:extLst>
            </p:cNvPr>
            <p:cNvSpPr/>
            <p:nvPr/>
          </p:nvSpPr>
          <p:spPr>
            <a:xfrm>
              <a:off x="1319230" y="3338230"/>
              <a:ext cx="4141076" cy="2735317"/>
            </a:xfrm>
            <a:prstGeom prst="rect">
              <a:avLst/>
            </a:prstGeom>
            <a:solidFill>
              <a:schemeClr val="accent1">
                <a:alpha val="1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Pil: femhörning 19">
              <a:extLst>
                <a:ext uri="{FF2B5EF4-FFF2-40B4-BE49-F238E27FC236}">
                  <a16:creationId xmlns:a16="http://schemas.microsoft.com/office/drawing/2014/main" id="{B89CCFAE-85A5-7FC8-2E29-A79D22427272}"/>
                </a:ext>
              </a:extLst>
            </p:cNvPr>
            <p:cNvSpPr/>
            <p:nvPr/>
          </p:nvSpPr>
          <p:spPr>
            <a:xfrm rot="16200000">
              <a:off x="-2019495" y="3242743"/>
              <a:ext cx="6174742" cy="451254"/>
            </a:xfrm>
            <a:prstGeom prst="homePlate">
              <a:avLst/>
            </a:prstGeom>
            <a:solidFill>
              <a:schemeClr val="accent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solidFill>
                    <a:schemeClr val="tx2"/>
                  </a:solidFill>
                </a:rPr>
                <a:t>Nytta</a:t>
              </a:r>
            </a:p>
          </p:txBody>
        </p:sp>
        <p:sp>
          <p:nvSpPr>
            <p:cNvPr id="12" name="Ellips 11">
              <a:extLst>
                <a:ext uri="{FF2B5EF4-FFF2-40B4-BE49-F238E27FC236}">
                  <a16:creationId xmlns:a16="http://schemas.microsoft.com/office/drawing/2014/main" id="{755A3B99-9E15-4B8D-DA6A-54AEAA8AF998}"/>
                </a:ext>
              </a:extLst>
            </p:cNvPr>
            <p:cNvSpPr/>
            <p:nvPr/>
          </p:nvSpPr>
          <p:spPr>
            <a:xfrm>
              <a:off x="1481342" y="1458375"/>
              <a:ext cx="1943461" cy="1879855"/>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5720" rIns="0" bIns="45720" rtlCol="0" anchor="ctr"/>
            <a:lstStyle/>
            <a:p>
              <a:pPr algn="ctr"/>
              <a:r>
                <a:rPr lang="sv-SE"/>
                <a:t>Övriga kategorier</a:t>
              </a:r>
            </a:p>
          </p:txBody>
        </p:sp>
        <p:sp>
          <p:nvSpPr>
            <p:cNvPr id="8" name="Rektangel 7">
              <a:extLst>
                <a:ext uri="{FF2B5EF4-FFF2-40B4-BE49-F238E27FC236}">
                  <a16:creationId xmlns:a16="http://schemas.microsoft.com/office/drawing/2014/main" id="{8A6DC629-B40E-1258-4CE8-431779304475}"/>
                </a:ext>
                <a:ext uri="{C183D7F6-B498-43B3-948B-1728B52AA6E4}">
                  <adec:decorative xmlns:adec="http://schemas.microsoft.com/office/drawing/2017/decorative" val="1"/>
                </a:ext>
              </a:extLst>
            </p:cNvPr>
            <p:cNvSpPr/>
            <p:nvPr/>
          </p:nvSpPr>
          <p:spPr>
            <a:xfrm>
              <a:off x="5460306" y="3338230"/>
              <a:ext cx="4141076" cy="2735317"/>
            </a:xfrm>
            <a:prstGeom prst="rect">
              <a:avLst/>
            </a:prstGeom>
            <a:solidFill>
              <a:schemeClr val="accent1">
                <a:alpha val="10000"/>
              </a:schemeClr>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79B00DB5-19CD-AEC2-C2F0-3B3E9A7D3BE5}"/>
                </a:ext>
              </a:extLst>
            </p:cNvPr>
            <p:cNvSpPr/>
            <p:nvPr/>
          </p:nvSpPr>
          <p:spPr>
            <a:xfrm>
              <a:off x="5381164" y="3050365"/>
              <a:ext cx="2483391" cy="240211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5720" rIns="0" bIns="45720" rtlCol="0" anchor="ctr"/>
            <a:lstStyle/>
            <a:p>
              <a:pPr algn="ctr"/>
              <a:r>
                <a:rPr lang="sv-SE"/>
                <a:t>Professionella tjänster</a:t>
              </a:r>
            </a:p>
          </p:txBody>
        </p:sp>
        <p:sp>
          <p:nvSpPr>
            <p:cNvPr id="16" name="textruta 15">
              <a:extLst>
                <a:ext uri="{FF2B5EF4-FFF2-40B4-BE49-F238E27FC236}">
                  <a16:creationId xmlns:a16="http://schemas.microsoft.com/office/drawing/2014/main" id="{11423149-F2BA-14B3-7B0D-4DF059130111}"/>
                </a:ext>
              </a:extLst>
            </p:cNvPr>
            <p:cNvSpPr txBox="1"/>
            <p:nvPr/>
          </p:nvSpPr>
          <p:spPr>
            <a:xfrm>
              <a:off x="1578395" y="801139"/>
              <a:ext cx="90152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v-SE" sz="2000">
                  <a:solidFill>
                    <a:schemeClr val="tx2"/>
                  </a:solidFill>
                </a:rPr>
                <a:t>A</a:t>
              </a:r>
            </a:p>
          </p:txBody>
        </p:sp>
        <p:sp>
          <p:nvSpPr>
            <p:cNvPr id="9" name="Ellips 8">
              <a:extLst>
                <a:ext uri="{FF2B5EF4-FFF2-40B4-BE49-F238E27FC236}">
                  <a16:creationId xmlns:a16="http://schemas.microsoft.com/office/drawing/2014/main" id="{29172710-1BB1-CDE7-35D3-FE503284AE75}"/>
                </a:ext>
              </a:extLst>
            </p:cNvPr>
            <p:cNvSpPr/>
            <p:nvPr/>
          </p:nvSpPr>
          <p:spPr>
            <a:xfrm>
              <a:off x="3131665" y="749901"/>
              <a:ext cx="2483391" cy="240211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5720" rIns="0" bIns="45720" rtlCol="0" anchor="ctr"/>
            <a:lstStyle/>
            <a:p>
              <a:pPr algn="ctr"/>
              <a:r>
                <a:rPr lang="sv-SE"/>
                <a:t>Entreprenad</a:t>
              </a:r>
            </a:p>
          </p:txBody>
        </p:sp>
        <p:sp>
          <p:nvSpPr>
            <p:cNvPr id="11" name="Ellips 10">
              <a:extLst>
                <a:ext uri="{FF2B5EF4-FFF2-40B4-BE49-F238E27FC236}">
                  <a16:creationId xmlns:a16="http://schemas.microsoft.com/office/drawing/2014/main" id="{669D5982-05B4-AA21-BC43-658D21A5F112}"/>
                </a:ext>
              </a:extLst>
            </p:cNvPr>
            <p:cNvSpPr/>
            <p:nvPr/>
          </p:nvSpPr>
          <p:spPr>
            <a:xfrm>
              <a:off x="5732046" y="918890"/>
              <a:ext cx="2077531" cy="2009537"/>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5720" rIns="0" bIns="45720" rtlCol="0" anchor="ctr"/>
            <a:lstStyle/>
            <a:p>
              <a:pPr algn="ctr"/>
              <a:r>
                <a:rPr lang="sv-SE"/>
                <a:t>IT</a:t>
              </a:r>
            </a:p>
          </p:txBody>
        </p:sp>
        <p:sp>
          <p:nvSpPr>
            <p:cNvPr id="17" name="textruta 16">
              <a:extLst>
                <a:ext uri="{FF2B5EF4-FFF2-40B4-BE49-F238E27FC236}">
                  <a16:creationId xmlns:a16="http://schemas.microsoft.com/office/drawing/2014/main" id="{1F6AE74E-92A8-3E0D-40E9-13F706800B07}"/>
                </a:ext>
              </a:extLst>
            </p:cNvPr>
            <p:cNvSpPr txBox="1"/>
            <p:nvPr/>
          </p:nvSpPr>
          <p:spPr>
            <a:xfrm>
              <a:off x="8973898" y="801139"/>
              <a:ext cx="90152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v-SE" sz="2000">
                  <a:solidFill>
                    <a:schemeClr val="tx2"/>
                  </a:solidFill>
                </a:rPr>
                <a:t>B</a:t>
              </a:r>
            </a:p>
          </p:txBody>
        </p:sp>
        <p:sp>
          <p:nvSpPr>
            <p:cNvPr id="21" name="Pil: femhörning 20">
              <a:extLst>
                <a:ext uri="{FF2B5EF4-FFF2-40B4-BE49-F238E27FC236}">
                  <a16:creationId xmlns:a16="http://schemas.microsoft.com/office/drawing/2014/main" id="{A41B6D84-B48F-0494-8D23-DD898E559035}"/>
                </a:ext>
              </a:extLst>
            </p:cNvPr>
            <p:cNvSpPr/>
            <p:nvPr/>
          </p:nvSpPr>
          <p:spPr>
            <a:xfrm>
              <a:off x="842248" y="6104486"/>
              <a:ext cx="8949452" cy="451254"/>
            </a:xfrm>
            <a:prstGeom prst="homePlate">
              <a:avLst/>
            </a:prstGeom>
            <a:solidFill>
              <a:schemeClr val="accent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a:solidFill>
                    <a:schemeClr val="tx2"/>
                  </a:solidFill>
                </a:rPr>
                <a:t>Genomförbarhet</a:t>
              </a:r>
            </a:p>
          </p:txBody>
        </p:sp>
        <p:sp>
          <p:nvSpPr>
            <p:cNvPr id="18" name="textruta 17">
              <a:extLst>
                <a:ext uri="{FF2B5EF4-FFF2-40B4-BE49-F238E27FC236}">
                  <a16:creationId xmlns:a16="http://schemas.microsoft.com/office/drawing/2014/main" id="{CDF90FFB-9AF1-5CC5-1635-EBB5944ACE22}"/>
                </a:ext>
              </a:extLst>
            </p:cNvPr>
            <p:cNvSpPr txBox="1"/>
            <p:nvPr/>
          </p:nvSpPr>
          <p:spPr>
            <a:xfrm>
              <a:off x="1585001" y="5505989"/>
              <a:ext cx="90152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v-SE" sz="2000">
                  <a:solidFill>
                    <a:schemeClr val="tx2"/>
                  </a:solidFill>
                </a:rPr>
                <a:t>C</a:t>
              </a:r>
            </a:p>
          </p:txBody>
        </p:sp>
        <p:sp>
          <p:nvSpPr>
            <p:cNvPr id="15" name="Ellips 14">
              <a:extLst>
                <a:ext uri="{FF2B5EF4-FFF2-40B4-BE49-F238E27FC236}">
                  <a16:creationId xmlns:a16="http://schemas.microsoft.com/office/drawing/2014/main" id="{B2AA77AA-8F3E-1F66-3062-B7C2FCDA856D}"/>
                </a:ext>
              </a:extLst>
            </p:cNvPr>
            <p:cNvSpPr/>
            <p:nvPr/>
          </p:nvSpPr>
          <p:spPr>
            <a:xfrm>
              <a:off x="3481571" y="4857255"/>
              <a:ext cx="877508" cy="84878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sv-SE" sz="1600"/>
                <a:t>Mat</a:t>
              </a:r>
              <a:endParaRPr lang="sv-SE"/>
            </a:p>
          </p:txBody>
        </p:sp>
        <p:sp>
          <p:nvSpPr>
            <p:cNvPr id="14" name="Ellips 13">
              <a:extLst>
                <a:ext uri="{FF2B5EF4-FFF2-40B4-BE49-F238E27FC236}">
                  <a16:creationId xmlns:a16="http://schemas.microsoft.com/office/drawing/2014/main" id="{69082299-879F-D60A-C7B9-F795E598F90D}"/>
                </a:ext>
              </a:extLst>
            </p:cNvPr>
            <p:cNvSpPr/>
            <p:nvPr/>
          </p:nvSpPr>
          <p:spPr>
            <a:xfrm>
              <a:off x="3972617" y="3529135"/>
              <a:ext cx="1328241" cy="128477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5720" rIns="0" bIns="45720" rtlCol="0" anchor="ctr"/>
            <a:lstStyle/>
            <a:p>
              <a:pPr algn="ctr"/>
              <a:r>
                <a:rPr lang="sv-SE" sz="1500">
                  <a:solidFill>
                    <a:schemeClr val="tx1"/>
                  </a:solidFill>
                </a:rPr>
                <a:t>Transporter</a:t>
              </a:r>
            </a:p>
          </p:txBody>
        </p:sp>
        <p:sp>
          <p:nvSpPr>
            <p:cNvPr id="13" name="Ellips 12">
              <a:extLst>
                <a:ext uri="{FF2B5EF4-FFF2-40B4-BE49-F238E27FC236}">
                  <a16:creationId xmlns:a16="http://schemas.microsoft.com/office/drawing/2014/main" id="{3AAB6F44-54AB-F5A8-BF96-8E1256C5024A}"/>
                </a:ext>
              </a:extLst>
            </p:cNvPr>
            <p:cNvSpPr/>
            <p:nvPr/>
          </p:nvSpPr>
          <p:spPr>
            <a:xfrm>
              <a:off x="7494861" y="4563016"/>
              <a:ext cx="1450030" cy="1402573"/>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5720" rIns="0" bIns="45720" rtlCol="0" anchor="ctr"/>
            <a:lstStyle/>
            <a:p>
              <a:pPr algn="ctr"/>
              <a:r>
                <a:rPr lang="sv-SE" sz="1300">
                  <a:solidFill>
                    <a:schemeClr val="tx1"/>
                  </a:solidFill>
                </a:rPr>
                <a:t>Förbruknings-</a:t>
              </a:r>
            </a:p>
            <a:p>
              <a:pPr algn="ctr"/>
              <a:r>
                <a:rPr lang="sv-SE" sz="1300">
                  <a:solidFill>
                    <a:schemeClr val="tx1"/>
                  </a:solidFill>
                </a:rPr>
                <a:t>material</a:t>
              </a:r>
            </a:p>
          </p:txBody>
        </p:sp>
        <p:sp>
          <p:nvSpPr>
            <p:cNvPr id="19" name="textruta 18">
              <a:extLst>
                <a:ext uri="{FF2B5EF4-FFF2-40B4-BE49-F238E27FC236}">
                  <a16:creationId xmlns:a16="http://schemas.microsoft.com/office/drawing/2014/main" id="{CA057AD7-366B-96D0-9D95-18805FD6566C}"/>
                </a:ext>
              </a:extLst>
            </p:cNvPr>
            <p:cNvSpPr txBox="1"/>
            <p:nvPr/>
          </p:nvSpPr>
          <p:spPr>
            <a:xfrm>
              <a:off x="8990039" y="5546920"/>
              <a:ext cx="90152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sv-SE" sz="2000">
                  <a:solidFill>
                    <a:schemeClr val="tx2"/>
                  </a:solidFill>
                </a:rPr>
                <a:t>D</a:t>
              </a:r>
            </a:p>
          </p:txBody>
        </p:sp>
      </p:grpSp>
      <p:sp>
        <p:nvSpPr>
          <p:cNvPr id="3" name="Platshållare för sidfot 2">
            <a:extLst>
              <a:ext uri="{FF2B5EF4-FFF2-40B4-BE49-F238E27FC236}">
                <a16:creationId xmlns:a16="http://schemas.microsoft.com/office/drawing/2014/main" id="{672F5A08-9778-506F-631F-5DBE2DE28099}"/>
              </a:ext>
            </a:extLst>
          </p:cNvPr>
          <p:cNvSpPr>
            <a:spLocks noGrp="1"/>
          </p:cNvSpPr>
          <p:nvPr>
            <p:ph type="ftr" sz="quarter" idx="3"/>
          </p:nvPr>
        </p:nvSpPr>
        <p:spPr/>
        <p:txBody>
          <a:bodyPr/>
          <a:lstStyle/>
          <a:p>
            <a:r>
              <a:rPr lang="sv-SE">
                <a:solidFill>
                  <a:schemeClr val="tx2"/>
                </a:solidFill>
              </a:rPr>
              <a:t>Ledningsgrupp</a:t>
            </a:r>
          </a:p>
        </p:txBody>
      </p:sp>
    </p:spTree>
    <p:extLst>
      <p:ext uri="{BB962C8B-B14F-4D97-AF65-F5344CB8AC3E}">
        <p14:creationId xmlns:p14="http://schemas.microsoft.com/office/powerpoint/2010/main" val="16038416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74FBE-3A26-3E04-26A8-9BB5E9A216A2}"/>
            </a:ext>
          </a:extLst>
        </p:cNvPr>
        <p:cNvGrpSpPr/>
        <p:nvPr/>
      </p:nvGrpSpPr>
      <p:grpSpPr>
        <a:xfrm>
          <a:off x="0" y="0"/>
          <a:ext cx="0" cy="0"/>
          <a:chOff x="0" y="0"/>
          <a:chExt cx="0" cy="0"/>
        </a:xfrm>
      </p:grpSpPr>
      <p:sp>
        <p:nvSpPr>
          <p:cNvPr id="3" name="Rektangel 2">
            <a:extLst>
              <a:ext uri="{FF2B5EF4-FFF2-40B4-BE49-F238E27FC236}">
                <a16:creationId xmlns:a16="http://schemas.microsoft.com/office/drawing/2014/main" id="{385EFDFE-3457-8949-A839-4BDEACAA1A24}"/>
              </a:ext>
              <a:ext uri="{C183D7F6-B498-43B3-948B-1728B52AA6E4}">
                <adec:decorative xmlns:adec="http://schemas.microsoft.com/office/drawing/2017/decorative" val="1"/>
              </a:ext>
            </a:extLst>
          </p:cNvPr>
          <p:cNvSpPr/>
          <p:nvPr/>
        </p:nvSpPr>
        <p:spPr>
          <a:xfrm>
            <a:off x="203200" y="203200"/>
            <a:ext cx="11785599" cy="6451600"/>
          </a:xfrm>
          <a:prstGeom prst="rect">
            <a:avLst/>
          </a:prstGeom>
          <a:solidFill>
            <a:schemeClr val="accent1">
              <a:alpha val="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sv-SE"/>
          </a:p>
        </p:txBody>
      </p:sp>
      <p:sp>
        <p:nvSpPr>
          <p:cNvPr id="7" name="Rubrik 6">
            <a:extLst>
              <a:ext uri="{FF2B5EF4-FFF2-40B4-BE49-F238E27FC236}">
                <a16:creationId xmlns:a16="http://schemas.microsoft.com/office/drawing/2014/main" id="{2817DE4D-75DE-EAA6-E3AD-BD3028D25AA8}"/>
              </a:ext>
            </a:extLst>
          </p:cNvPr>
          <p:cNvSpPr txBox="1">
            <a:spLocks noGrp="1"/>
          </p:cNvSpPr>
          <p:nvPr>
            <p:ph type="title" idx="4294967295"/>
          </p:nvPr>
        </p:nvSpPr>
        <p:spPr>
          <a:xfrm>
            <a:off x="541883" y="395900"/>
            <a:ext cx="7607300"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a:ln>
                  <a:noFill/>
                </a:ln>
                <a:solidFill>
                  <a:schemeClr val="tx2"/>
                </a:solidFill>
                <a:effectLst/>
                <a:uLnTx/>
                <a:uFillTx/>
                <a:latin typeface="+mn-lt"/>
                <a:ea typeface="+mn-ea"/>
                <a:cs typeface="+mn-cs"/>
              </a:rPr>
              <a:t>Fyll i kategorikort</a:t>
            </a:r>
          </a:p>
        </p:txBody>
      </p:sp>
      <p:sp>
        <p:nvSpPr>
          <p:cNvPr id="8" name="textruta 7">
            <a:extLst>
              <a:ext uri="{FF2B5EF4-FFF2-40B4-BE49-F238E27FC236}">
                <a16:creationId xmlns:a16="http://schemas.microsoft.com/office/drawing/2014/main" id="{E0ACD175-65CD-4712-4E9E-003B7CD2CAC6}"/>
              </a:ext>
            </a:extLst>
          </p:cNvPr>
          <p:cNvSpPr txBox="1"/>
          <p:nvPr/>
        </p:nvSpPr>
        <p:spPr>
          <a:xfrm>
            <a:off x="563601" y="1039275"/>
            <a:ext cx="4572000" cy="369332"/>
          </a:xfrm>
          <a:prstGeom prst="rect">
            <a:avLst/>
          </a:prstGeom>
          <a:noFill/>
        </p:spPr>
        <p:txBody>
          <a:bodyPr wrap="square" rtlCol="0">
            <a:spAutoFit/>
          </a:bodyPr>
          <a:lstStyle/>
          <a:p>
            <a:r>
              <a:rPr lang="sv-SE"/>
              <a:t>Kort definition av inköpskategorin</a:t>
            </a:r>
          </a:p>
        </p:txBody>
      </p:sp>
      <p:sp>
        <p:nvSpPr>
          <p:cNvPr id="12" name="textruta 11">
            <a:extLst>
              <a:ext uri="{FF2B5EF4-FFF2-40B4-BE49-F238E27FC236}">
                <a16:creationId xmlns:a16="http://schemas.microsoft.com/office/drawing/2014/main" id="{C9956C62-93E5-F2C2-EAE2-0E5E8A0F9502}"/>
              </a:ext>
            </a:extLst>
          </p:cNvPr>
          <p:cNvSpPr txBox="1"/>
          <p:nvPr/>
        </p:nvSpPr>
        <p:spPr>
          <a:xfrm>
            <a:off x="403154" y="1673039"/>
            <a:ext cx="3360215" cy="369332"/>
          </a:xfrm>
          <a:prstGeom prst="rect">
            <a:avLst/>
          </a:prstGeom>
          <a:noFill/>
        </p:spPr>
        <p:txBody>
          <a:bodyPr wrap="square" rtlCol="0">
            <a:spAutoFit/>
          </a:bodyPr>
          <a:lstStyle/>
          <a:p>
            <a:r>
              <a:rPr lang="sv-SE" b="1">
                <a:solidFill>
                  <a:schemeClr val="tx2"/>
                </a:solidFill>
              </a:rPr>
              <a:t>Intressenter</a:t>
            </a:r>
          </a:p>
        </p:txBody>
      </p:sp>
      <p:graphicFrame>
        <p:nvGraphicFramePr>
          <p:cNvPr id="11" name="Tabell 10">
            <a:extLst>
              <a:ext uri="{FF2B5EF4-FFF2-40B4-BE49-F238E27FC236}">
                <a16:creationId xmlns:a16="http://schemas.microsoft.com/office/drawing/2014/main" id="{FB24E648-F939-A89E-73FE-A28E48C15E3F}"/>
              </a:ext>
            </a:extLst>
          </p:cNvPr>
          <p:cNvGraphicFramePr>
            <a:graphicFrameLocks noGrp="1"/>
          </p:cNvGraphicFramePr>
          <p:nvPr>
            <p:extLst>
              <p:ext uri="{D42A27DB-BD31-4B8C-83A1-F6EECF244321}">
                <p14:modId xmlns:p14="http://schemas.microsoft.com/office/powerpoint/2010/main" val="2586253151"/>
              </p:ext>
            </p:extLst>
          </p:nvPr>
        </p:nvGraphicFramePr>
        <p:xfrm>
          <a:off x="427002" y="2011639"/>
          <a:ext cx="3758918" cy="1565204"/>
        </p:xfrm>
        <a:graphic>
          <a:graphicData uri="http://schemas.openxmlformats.org/drawingml/2006/table">
            <a:tbl>
              <a:tblPr firstRow="1" bandRow="1">
                <a:tableStyleId>{5C22544A-7EE6-4342-B048-85BDC9FD1C3A}</a:tableStyleId>
              </a:tblPr>
              <a:tblGrid>
                <a:gridCol w="1415452">
                  <a:extLst>
                    <a:ext uri="{9D8B030D-6E8A-4147-A177-3AD203B41FA5}">
                      <a16:colId xmlns:a16="http://schemas.microsoft.com/office/drawing/2014/main" val="561627582"/>
                    </a:ext>
                  </a:extLst>
                </a:gridCol>
                <a:gridCol w="2343466">
                  <a:extLst>
                    <a:ext uri="{9D8B030D-6E8A-4147-A177-3AD203B41FA5}">
                      <a16:colId xmlns:a16="http://schemas.microsoft.com/office/drawing/2014/main" val="2797211102"/>
                    </a:ext>
                  </a:extLst>
                </a:gridCol>
              </a:tblGrid>
              <a:tr h="391301">
                <a:tc>
                  <a:txBody>
                    <a:bodyPr/>
                    <a:lstStyle/>
                    <a:p>
                      <a:r>
                        <a:rPr lang="sv-SE" sz="1400" b="0">
                          <a:solidFill>
                            <a:schemeClr val="bg1"/>
                          </a:solidFill>
                        </a:rPr>
                        <a:t>Ledning/sponsor</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a:txBody>
                    <a:bodyPr/>
                    <a:lstStyle/>
                    <a:p>
                      <a:r>
                        <a:rPr lang="sv-SE" sz="1400" b="0">
                          <a:solidFill>
                            <a:schemeClr val="tx2"/>
                          </a:solidFill>
                        </a:rPr>
                        <a:t>Förnamn Efternamn</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D4CDD6"/>
                    </a:solidFill>
                  </a:tcPr>
                </a:tc>
                <a:extLst>
                  <a:ext uri="{0D108BD9-81ED-4DB2-BD59-A6C34878D82A}">
                    <a16:rowId xmlns:a16="http://schemas.microsoft.com/office/drawing/2014/main" val="610720876"/>
                  </a:ext>
                </a:extLst>
              </a:tr>
              <a:tr h="391301">
                <a:tc>
                  <a:txBody>
                    <a:bodyPr/>
                    <a:lstStyle/>
                    <a:p>
                      <a:r>
                        <a:rPr lang="sv-SE" sz="1400">
                          <a:solidFill>
                            <a:schemeClr val="bg1"/>
                          </a:solidFill>
                        </a:rPr>
                        <a:t>Verksamhet</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sv-SE" sz="1400" b="0">
                          <a:solidFill>
                            <a:schemeClr val="tx2"/>
                          </a:solidFill>
                        </a:rPr>
                        <a:t>Förnamn Efternamn</a:t>
                      </a:r>
                      <a:endParaRPr lang="sv-SE" sz="1400">
                        <a:solidFill>
                          <a:schemeClr val="tx2"/>
                        </a:solidFill>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CDD6"/>
                    </a:solidFill>
                  </a:tcPr>
                </a:tc>
                <a:extLst>
                  <a:ext uri="{0D108BD9-81ED-4DB2-BD59-A6C34878D82A}">
                    <a16:rowId xmlns:a16="http://schemas.microsoft.com/office/drawing/2014/main" val="2027293324"/>
                  </a:ext>
                </a:extLst>
              </a:tr>
              <a:tr h="391301">
                <a:tc>
                  <a:txBody>
                    <a:bodyPr/>
                    <a:lstStyle/>
                    <a:p>
                      <a:r>
                        <a:rPr lang="sv-SE" sz="1400">
                          <a:solidFill>
                            <a:schemeClr val="bg1"/>
                          </a:solidFill>
                        </a:rPr>
                        <a:t>Kategori</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sv-SE" sz="1400" b="0">
                          <a:solidFill>
                            <a:schemeClr val="tx2"/>
                          </a:solidFill>
                        </a:rPr>
                        <a:t>Förnamn Efternamn</a:t>
                      </a:r>
                      <a:endParaRPr lang="sv-SE" sz="1400">
                        <a:solidFill>
                          <a:schemeClr val="tx2"/>
                        </a:solidFill>
                      </a:endParaRP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CDD6"/>
                    </a:solidFill>
                  </a:tcPr>
                </a:tc>
                <a:extLst>
                  <a:ext uri="{0D108BD9-81ED-4DB2-BD59-A6C34878D82A}">
                    <a16:rowId xmlns:a16="http://schemas.microsoft.com/office/drawing/2014/main" val="3144651436"/>
                  </a:ext>
                </a:extLst>
              </a:tr>
              <a:tr h="391301">
                <a:tc>
                  <a:txBody>
                    <a:bodyPr/>
                    <a:lstStyle/>
                    <a:p>
                      <a:r>
                        <a:rPr lang="sv-SE" sz="1400">
                          <a:solidFill>
                            <a:schemeClr val="bg1"/>
                          </a:solidFill>
                        </a:rPr>
                        <a:t>Övrig</a:t>
                      </a:r>
                    </a:p>
                  </a:txBody>
                  <a:tcPr anchor="ctr">
                    <a:lnT w="12700" cap="flat" cmpd="sng" algn="ctr">
                      <a:solidFill>
                        <a:schemeClr val="bg1"/>
                      </a:solidFill>
                      <a:prstDash val="solid"/>
                      <a:round/>
                      <a:headEnd type="none" w="med" len="med"/>
                      <a:tailEnd type="none" w="med" len="med"/>
                    </a:lnT>
                    <a:solidFill>
                      <a:schemeClr val="tx2"/>
                    </a:solidFill>
                  </a:tcPr>
                </a:tc>
                <a:tc>
                  <a:txBody>
                    <a:bodyPr/>
                    <a:lstStyle/>
                    <a:p>
                      <a:r>
                        <a:rPr lang="sv-SE" sz="1400" b="0">
                          <a:solidFill>
                            <a:schemeClr val="tx2"/>
                          </a:solidFill>
                        </a:rPr>
                        <a:t>Förnamn Efternamn</a:t>
                      </a:r>
                      <a:endParaRPr lang="sv-SE" sz="1400">
                        <a:solidFill>
                          <a:schemeClr val="tx2"/>
                        </a:solidFill>
                      </a:endParaRPr>
                    </a:p>
                  </a:txBody>
                  <a:tcPr anchor="ctr">
                    <a:lnT w="12700" cap="flat" cmpd="sng" algn="ctr">
                      <a:solidFill>
                        <a:schemeClr val="bg1"/>
                      </a:solidFill>
                      <a:prstDash val="solid"/>
                      <a:round/>
                      <a:headEnd type="none" w="med" len="med"/>
                      <a:tailEnd type="none" w="med" len="med"/>
                    </a:lnT>
                    <a:solidFill>
                      <a:srgbClr val="D4CDD6"/>
                    </a:solidFill>
                  </a:tcPr>
                </a:tc>
                <a:extLst>
                  <a:ext uri="{0D108BD9-81ED-4DB2-BD59-A6C34878D82A}">
                    <a16:rowId xmlns:a16="http://schemas.microsoft.com/office/drawing/2014/main" val="897266847"/>
                  </a:ext>
                </a:extLst>
              </a:tr>
            </a:tbl>
          </a:graphicData>
        </a:graphic>
      </p:graphicFrame>
      <p:sp>
        <p:nvSpPr>
          <p:cNvPr id="14" name="textruta 13">
            <a:extLst>
              <a:ext uri="{FF2B5EF4-FFF2-40B4-BE49-F238E27FC236}">
                <a16:creationId xmlns:a16="http://schemas.microsoft.com/office/drawing/2014/main" id="{6A994107-1B60-7632-55A4-AB857BF7D1AA}"/>
              </a:ext>
            </a:extLst>
          </p:cNvPr>
          <p:cNvSpPr txBox="1"/>
          <p:nvPr/>
        </p:nvSpPr>
        <p:spPr>
          <a:xfrm>
            <a:off x="4252239" y="1638715"/>
            <a:ext cx="3428721" cy="369332"/>
          </a:xfrm>
          <a:prstGeom prst="rect">
            <a:avLst/>
          </a:prstGeom>
          <a:noFill/>
        </p:spPr>
        <p:txBody>
          <a:bodyPr wrap="square" rtlCol="0">
            <a:spAutoFit/>
          </a:bodyPr>
          <a:lstStyle/>
          <a:p>
            <a:r>
              <a:rPr lang="sv-SE" b="1">
                <a:solidFill>
                  <a:schemeClr val="tx2"/>
                </a:solidFill>
              </a:rPr>
              <a:t>Fakta</a:t>
            </a:r>
          </a:p>
        </p:txBody>
      </p:sp>
      <p:graphicFrame>
        <p:nvGraphicFramePr>
          <p:cNvPr id="16" name="Tabell 15">
            <a:extLst>
              <a:ext uri="{FF2B5EF4-FFF2-40B4-BE49-F238E27FC236}">
                <a16:creationId xmlns:a16="http://schemas.microsoft.com/office/drawing/2014/main" id="{15DA6FCC-6480-41F0-0DC5-829CA7CE717D}"/>
              </a:ext>
            </a:extLst>
          </p:cNvPr>
          <p:cNvGraphicFramePr>
            <a:graphicFrameLocks noGrp="1"/>
          </p:cNvGraphicFramePr>
          <p:nvPr>
            <p:extLst>
              <p:ext uri="{D42A27DB-BD31-4B8C-83A1-F6EECF244321}">
                <p14:modId xmlns:p14="http://schemas.microsoft.com/office/powerpoint/2010/main" val="1485179727"/>
              </p:ext>
            </p:extLst>
          </p:nvPr>
        </p:nvGraphicFramePr>
        <p:xfrm>
          <a:off x="4287520" y="2011640"/>
          <a:ext cx="3096099" cy="1565205"/>
        </p:xfrm>
        <a:graphic>
          <a:graphicData uri="http://schemas.openxmlformats.org/drawingml/2006/table">
            <a:tbl>
              <a:tblPr firstRow="1" bandRow="1">
                <a:tableStyleId>{5C22544A-7EE6-4342-B048-85BDC9FD1C3A}</a:tableStyleId>
              </a:tblPr>
              <a:tblGrid>
                <a:gridCol w="1841206">
                  <a:extLst>
                    <a:ext uri="{9D8B030D-6E8A-4147-A177-3AD203B41FA5}">
                      <a16:colId xmlns:a16="http://schemas.microsoft.com/office/drawing/2014/main" val="561627582"/>
                    </a:ext>
                  </a:extLst>
                </a:gridCol>
                <a:gridCol w="1254893">
                  <a:extLst>
                    <a:ext uri="{9D8B030D-6E8A-4147-A177-3AD203B41FA5}">
                      <a16:colId xmlns:a16="http://schemas.microsoft.com/office/drawing/2014/main" val="2797211102"/>
                    </a:ext>
                  </a:extLst>
                </a:gridCol>
              </a:tblGrid>
              <a:tr h="313041">
                <a:tc>
                  <a:txBody>
                    <a:bodyPr/>
                    <a:lstStyle/>
                    <a:p>
                      <a:r>
                        <a:rPr lang="sv-SE" sz="1400" b="0">
                          <a:solidFill>
                            <a:schemeClr val="bg1"/>
                          </a:solidFill>
                        </a:rPr>
                        <a:t>Samhällskritisk</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tx2"/>
                    </a:solidFill>
                  </a:tcPr>
                </a:tc>
                <a:tc>
                  <a:txBody>
                    <a:bodyPr/>
                    <a:lstStyle/>
                    <a:p>
                      <a:r>
                        <a:rPr lang="sv-SE" sz="1400" b="0">
                          <a:solidFill>
                            <a:schemeClr val="tx2"/>
                          </a:solidFill>
                        </a:rPr>
                        <a:t>Ja/Nej</a:t>
                      </a:r>
                    </a:p>
                  </a:txBody>
                  <a:tcPr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D4CDD6"/>
                    </a:solidFill>
                  </a:tcPr>
                </a:tc>
                <a:extLst>
                  <a:ext uri="{0D108BD9-81ED-4DB2-BD59-A6C34878D82A}">
                    <a16:rowId xmlns:a16="http://schemas.microsoft.com/office/drawing/2014/main" val="610720876"/>
                  </a:ext>
                </a:extLst>
              </a:tr>
              <a:tr h="313041">
                <a:tc>
                  <a:txBody>
                    <a:bodyPr/>
                    <a:lstStyle/>
                    <a:p>
                      <a:r>
                        <a:rPr lang="sv-SE" sz="1400" err="1">
                          <a:solidFill>
                            <a:schemeClr val="bg1"/>
                          </a:solidFill>
                        </a:rPr>
                        <a:t>Spend</a:t>
                      </a:r>
                      <a:r>
                        <a:rPr lang="sv-SE" sz="1400">
                          <a:solidFill>
                            <a:schemeClr val="bg1"/>
                          </a:solidFill>
                        </a:rPr>
                        <a:t> (årsvolym)</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sv-SE" sz="1400">
                          <a:solidFill>
                            <a:schemeClr val="tx2"/>
                          </a:solidFill>
                        </a:rPr>
                        <a:t>X kr</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CDD6"/>
                    </a:solidFill>
                  </a:tcPr>
                </a:tc>
                <a:extLst>
                  <a:ext uri="{0D108BD9-81ED-4DB2-BD59-A6C34878D82A}">
                    <a16:rowId xmlns:a16="http://schemas.microsoft.com/office/drawing/2014/main" val="2027293324"/>
                  </a:ext>
                </a:extLst>
              </a:tr>
              <a:tr h="313041">
                <a:tc>
                  <a:txBody>
                    <a:bodyPr/>
                    <a:lstStyle/>
                    <a:p>
                      <a:r>
                        <a:rPr lang="sv-SE" sz="1400">
                          <a:solidFill>
                            <a:schemeClr val="bg1"/>
                          </a:solidFill>
                        </a:rPr>
                        <a:t>Andel av totala inköp</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sv-SE" sz="1400">
                          <a:solidFill>
                            <a:schemeClr val="tx2"/>
                          </a:solidFill>
                        </a:rPr>
                        <a:t>X %</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CDD6"/>
                    </a:solidFill>
                  </a:tcPr>
                </a:tc>
                <a:extLst>
                  <a:ext uri="{0D108BD9-81ED-4DB2-BD59-A6C34878D82A}">
                    <a16:rowId xmlns:a16="http://schemas.microsoft.com/office/drawing/2014/main" val="3144651436"/>
                  </a:ext>
                </a:extLst>
              </a:tr>
              <a:tr h="313041">
                <a:tc>
                  <a:txBody>
                    <a:bodyPr/>
                    <a:lstStyle/>
                    <a:p>
                      <a:r>
                        <a:rPr lang="sv-SE" sz="1400">
                          <a:solidFill>
                            <a:schemeClr val="bg1"/>
                          </a:solidFill>
                        </a:rPr>
                        <a:t>Antal leverantörer</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sv-SE" sz="1400">
                          <a:solidFill>
                            <a:schemeClr val="tx2"/>
                          </a:solidFill>
                        </a:rPr>
                        <a:t>X st</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CDD6"/>
                    </a:solidFill>
                  </a:tcPr>
                </a:tc>
                <a:extLst>
                  <a:ext uri="{0D108BD9-81ED-4DB2-BD59-A6C34878D82A}">
                    <a16:rowId xmlns:a16="http://schemas.microsoft.com/office/drawing/2014/main" val="1495158654"/>
                  </a:ext>
                </a:extLst>
              </a:tr>
              <a:tr h="313041">
                <a:tc>
                  <a:txBody>
                    <a:bodyPr/>
                    <a:lstStyle/>
                    <a:p>
                      <a:r>
                        <a:rPr lang="sv-SE" sz="1400">
                          <a:solidFill>
                            <a:schemeClr val="bg1"/>
                          </a:solidFill>
                        </a:rPr>
                        <a:t>Avtalstrohet</a:t>
                      </a:r>
                    </a:p>
                  </a:txBody>
                  <a:tcPr anchor="ctr">
                    <a:lnT w="12700" cap="flat" cmpd="sng" algn="ctr">
                      <a:solidFill>
                        <a:schemeClr val="bg1"/>
                      </a:solidFill>
                      <a:prstDash val="solid"/>
                      <a:round/>
                      <a:headEnd type="none" w="med" len="med"/>
                      <a:tailEnd type="none" w="med" len="med"/>
                    </a:lnT>
                    <a:solidFill>
                      <a:schemeClr val="tx2"/>
                    </a:solidFill>
                  </a:tcPr>
                </a:tc>
                <a:tc>
                  <a:txBody>
                    <a:bodyPr/>
                    <a:lstStyle/>
                    <a:p>
                      <a:r>
                        <a:rPr lang="sv-SE" sz="1400">
                          <a:solidFill>
                            <a:schemeClr val="tx2"/>
                          </a:solidFill>
                        </a:rPr>
                        <a:t>X %</a:t>
                      </a:r>
                    </a:p>
                  </a:txBody>
                  <a:tcPr anchor="ctr">
                    <a:lnT w="12700" cap="flat" cmpd="sng" algn="ctr">
                      <a:solidFill>
                        <a:schemeClr val="bg1"/>
                      </a:solidFill>
                      <a:prstDash val="solid"/>
                      <a:round/>
                      <a:headEnd type="none" w="med" len="med"/>
                      <a:tailEnd type="none" w="med" len="med"/>
                    </a:lnT>
                    <a:solidFill>
                      <a:srgbClr val="D4CDD6"/>
                    </a:solidFill>
                  </a:tcPr>
                </a:tc>
                <a:extLst>
                  <a:ext uri="{0D108BD9-81ED-4DB2-BD59-A6C34878D82A}">
                    <a16:rowId xmlns:a16="http://schemas.microsoft.com/office/drawing/2014/main" val="3255014426"/>
                  </a:ext>
                </a:extLst>
              </a:tr>
            </a:tbl>
          </a:graphicData>
        </a:graphic>
      </p:graphicFrame>
      <p:sp>
        <p:nvSpPr>
          <p:cNvPr id="17" name="textruta 16">
            <a:extLst>
              <a:ext uri="{FF2B5EF4-FFF2-40B4-BE49-F238E27FC236}">
                <a16:creationId xmlns:a16="http://schemas.microsoft.com/office/drawing/2014/main" id="{5D759A90-9D5E-AB9A-5CEB-049539CA126B}"/>
              </a:ext>
            </a:extLst>
          </p:cNvPr>
          <p:cNvSpPr txBox="1"/>
          <p:nvPr/>
        </p:nvSpPr>
        <p:spPr>
          <a:xfrm>
            <a:off x="7511503" y="1644778"/>
            <a:ext cx="1772198" cy="369332"/>
          </a:xfrm>
          <a:prstGeom prst="rect">
            <a:avLst/>
          </a:prstGeom>
          <a:noFill/>
        </p:spPr>
        <p:txBody>
          <a:bodyPr wrap="square" rtlCol="0">
            <a:spAutoFit/>
          </a:bodyPr>
          <a:lstStyle/>
          <a:p>
            <a:r>
              <a:rPr lang="sv-SE" b="1">
                <a:solidFill>
                  <a:schemeClr val="tx2"/>
                </a:solidFill>
              </a:rPr>
              <a:t>Mål för inköp</a:t>
            </a:r>
          </a:p>
        </p:txBody>
      </p:sp>
      <p:graphicFrame>
        <p:nvGraphicFramePr>
          <p:cNvPr id="18" name="Tabell 17">
            <a:extLst>
              <a:ext uri="{FF2B5EF4-FFF2-40B4-BE49-F238E27FC236}">
                <a16:creationId xmlns:a16="http://schemas.microsoft.com/office/drawing/2014/main" id="{440A586F-9DCB-0255-B5FC-304911A1A5D6}"/>
              </a:ext>
            </a:extLst>
          </p:cNvPr>
          <p:cNvGraphicFramePr>
            <a:graphicFrameLocks noGrp="1"/>
          </p:cNvGraphicFramePr>
          <p:nvPr>
            <p:extLst>
              <p:ext uri="{D42A27DB-BD31-4B8C-83A1-F6EECF244321}">
                <p14:modId xmlns:p14="http://schemas.microsoft.com/office/powerpoint/2010/main" val="1641226203"/>
              </p:ext>
            </p:extLst>
          </p:nvPr>
        </p:nvGraphicFramePr>
        <p:xfrm>
          <a:off x="7554242" y="1701760"/>
          <a:ext cx="4221198" cy="1252164"/>
        </p:xfrm>
        <a:graphic>
          <a:graphicData uri="http://schemas.openxmlformats.org/drawingml/2006/table">
            <a:tbl>
              <a:tblPr firstRow="1" bandRow="1">
                <a:tableStyleId>{5C22544A-7EE6-4342-B048-85BDC9FD1C3A}</a:tableStyleId>
              </a:tblPr>
              <a:tblGrid>
                <a:gridCol w="2074417">
                  <a:extLst>
                    <a:ext uri="{9D8B030D-6E8A-4147-A177-3AD203B41FA5}">
                      <a16:colId xmlns:a16="http://schemas.microsoft.com/office/drawing/2014/main" val="561627582"/>
                    </a:ext>
                  </a:extLst>
                </a:gridCol>
                <a:gridCol w="1125608">
                  <a:extLst>
                    <a:ext uri="{9D8B030D-6E8A-4147-A177-3AD203B41FA5}">
                      <a16:colId xmlns:a16="http://schemas.microsoft.com/office/drawing/2014/main" val="2797211102"/>
                    </a:ext>
                  </a:extLst>
                </a:gridCol>
                <a:gridCol w="1021173">
                  <a:extLst>
                    <a:ext uri="{9D8B030D-6E8A-4147-A177-3AD203B41FA5}">
                      <a16:colId xmlns:a16="http://schemas.microsoft.com/office/drawing/2014/main" val="2618039715"/>
                    </a:ext>
                  </a:extLst>
                </a:gridCol>
              </a:tblGrid>
              <a:tr h="313041">
                <a:tc>
                  <a:txBody>
                    <a:bodyPr/>
                    <a:lstStyle/>
                    <a:p>
                      <a:endParaRPr lang="sv-SE" sz="1400" b="0">
                        <a:solidFill>
                          <a:schemeClr val="bg1"/>
                        </a:solidFill>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400" b="0">
                          <a:solidFill>
                            <a:schemeClr val="bg1"/>
                          </a:solidFill>
                        </a:rPr>
                        <a:t>Nuläge</a:t>
                      </a:r>
                      <a:endParaRPr lang="sv-SE" sz="1600" b="0">
                        <a:solidFill>
                          <a:schemeClr val="bg1"/>
                        </a:solidFill>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sv-SE" sz="1400" b="0">
                          <a:solidFill>
                            <a:schemeClr val="bg1"/>
                          </a:solidFill>
                        </a:rPr>
                        <a:t>Mål</a:t>
                      </a:r>
                      <a:endParaRPr lang="sv-SE" sz="1600" b="0">
                        <a:solidFill>
                          <a:schemeClr val="bg1"/>
                        </a:solidFill>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579797923"/>
                  </a:ext>
                </a:extLst>
              </a:tr>
              <a:tr h="313041">
                <a:tc>
                  <a:txBody>
                    <a:bodyPr/>
                    <a:lstStyle/>
                    <a:p>
                      <a:r>
                        <a:rPr lang="sv-SE" sz="1400" b="0">
                          <a:solidFill>
                            <a:schemeClr val="bg1"/>
                          </a:solidFill>
                        </a:rPr>
                        <a:t>XXX</a:t>
                      </a:r>
                    </a:p>
                  </a:txBody>
                  <a:tcPr anchor="ctr">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sv-SE" sz="1400" b="0">
                          <a:solidFill>
                            <a:schemeClr val="tx2"/>
                          </a:solidFill>
                        </a:rPr>
                        <a:t>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CDD6"/>
                    </a:solidFill>
                  </a:tcPr>
                </a:tc>
                <a:tc>
                  <a:txBody>
                    <a:bodyPr/>
                    <a:lstStyle/>
                    <a:p>
                      <a:r>
                        <a:rPr lang="sv-SE" sz="1400" b="0">
                          <a:solidFill>
                            <a:schemeClr val="tx2"/>
                          </a:solidFill>
                        </a:rPr>
                        <a:t>XXX</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CDD6"/>
                    </a:solidFill>
                  </a:tcPr>
                </a:tc>
                <a:extLst>
                  <a:ext uri="{0D108BD9-81ED-4DB2-BD59-A6C34878D82A}">
                    <a16:rowId xmlns:a16="http://schemas.microsoft.com/office/drawing/2014/main" val="610720876"/>
                  </a:ext>
                </a:extLst>
              </a:tr>
              <a:tr h="313041">
                <a:tc>
                  <a:txBody>
                    <a:bodyPr/>
                    <a:lstStyle/>
                    <a:p>
                      <a:r>
                        <a:rPr lang="sv-SE" sz="1400">
                          <a:solidFill>
                            <a:schemeClr val="bg1"/>
                          </a:solidFill>
                        </a:rPr>
                        <a:t>XXX</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sv-SE" sz="1400">
                          <a:solidFill>
                            <a:schemeClr val="tx2"/>
                          </a:solidFill>
                        </a:rPr>
                        <a:t>XXX</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CDD6"/>
                    </a:solidFill>
                  </a:tcPr>
                </a:tc>
                <a:tc>
                  <a:txBody>
                    <a:bodyPr/>
                    <a:lstStyle/>
                    <a:p>
                      <a:r>
                        <a:rPr lang="sv-SE" sz="1400">
                          <a:solidFill>
                            <a:schemeClr val="tx2"/>
                          </a:solidFill>
                        </a:rPr>
                        <a:t>XXX</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CDD6"/>
                    </a:solidFill>
                  </a:tcPr>
                </a:tc>
                <a:extLst>
                  <a:ext uri="{0D108BD9-81ED-4DB2-BD59-A6C34878D82A}">
                    <a16:rowId xmlns:a16="http://schemas.microsoft.com/office/drawing/2014/main" val="2027293324"/>
                  </a:ext>
                </a:extLst>
              </a:tr>
              <a:tr h="313041">
                <a:tc>
                  <a:txBody>
                    <a:bodyPr/>
                    <a:lstStyle/>
                    <a:p>
                      <a:r>
                        <a:rPr lang="sv-SE" sz="1400">
                          <a:solidFill>
                            <a:schemeClr val="bg1"/>
                          </a:solidFill>
                        </a:rPr>
                        <a:t>XXX</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sv-SE" sz="1400">
                          <a:solidFill>
                            <a:schemeClr val="tx2"/>
                          </a:solidFill>
                        </a:rPr>
                        <a:t>XXX</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CDD6"/>
                    </a:solidFill>
                  </a:tcPr>
                </a:tc>
                <a:tc>
                  <a:txBody>
                    <a:bodyPr/>
                    <a:lstStyle/>
                    <a:p>
                      <a:r>
                        <a:rPr lang="sv-SE" sz="1400">
                          <a:solidFill>
                            <a:schemeClr val="tx2"/>
                          </a:solidFill>
                        </a:rPr>
                        <a:t>XXX</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CDD6"/>
                    </a:solidFill>
                  </a:tcPr>
                </a:tc>
                <a:extLst>
                  <a:ext uri="{0D108BD9-81ED-4DB2-BD59-A6C34878D82A}">
                    <a16:rowId xmlns:a16="http://schemas.microsoft.com/office/drawing/2014/main" val="3144651436"/>
                  </a:ext>
                </a:extLst>
              </a:tr>
            </a:tbl>
          </a:graphicData>
        </a:graphic>
      </p:graphicFrame>
      <p:sp>
        <p:nvSpPr>
          <p:cNvPr id="19" name="textruta 18">
            <a:extLst>
              <a:ext uri="{FF2B5EF4-FFF2-40B4-BE49-F238E27FC236}">
                <a16:creationId xmlns:a16="http://schemas.microsoft.com/office/drawing/2014/main" id="{285C87B5-5D65-0322-ED35-6F427E07F1FE}"/>
              </a:ext>
            </a:extLst>
          </p:cNvPr>
          <p:cNvSpPr txBox="1"/>
          <p:nvPr/>
        </p:nvSpPr>
        <p:spPr>
          <a:xfrm>
            <a:off x="416560" y="3814356"/>
            <a:ext cx="1885205" cy="646331"/>
          </a:xfrm>
          <a:prstGeom prst="rect">
            <a:avLst/>
          </a:prstGeom>
          <a:noFill/>
        </p:spPr>
        <p:txBody>
          <a:bodyPr wrap="square" lIns="91440" tIns="45720" rIns="91440" bIns="45720" rtlCol="0" anchor="t">
            <a:spAutoFit/>
          </a:bodyPr>
          <a:lstStyle/>
          <a:p>
            <a:r>
              <a:rPr lang="sv-SE" b="1">
                <a:solidFill>
                  <a:schemeClr val="tx2"/>
                </a:solidFill>
              </a:rPr>
              <a:t>Topp 6</a:t>
            </a:r>
            <a:br>
              <a:rPr lang="sv-SE" b="1"/>
            </a:br>
            <a:r>
              <a:rPr lang="sv-SE" b="1">
                <a:solidFill>
                  <a:schemeClr val="tx2"/>
                </a:solidFill>
              </a:rPr>
              <a:t>leverantörer</a:t>
            </a:r>
          </a:p>
        </p:txBody>
      </p:sp>
      <p:graphicFrame>
        <p:nvGraphicFramePr>
          <p:cNvPr id="20" name="Tabell 19">
            <a:extLst>
              <a:ext uri="{FF2B5EF4-FFF2-40B4-BE49-F238E27FC236}">
                <a16:creationId xmlns:a16="http://schemas.microsoft.com/office/drawing/2014/main" id="{81CB00EC-FEEF-0432-E2B1-661A8D89F923}"/>
              </a:ext>
            </a:extLst>
          </p:cNvPr>
          <p:cNvGraphicFramePr>
            <a:graphicFrameLocks noGrp="1"/>
          </p:cNvGraphicFramePr>
          <p:nvPr>
            <p:extLst>
              <p:ext uri="{D42A27DB-BD31-4B8C-83A1-F6EECF244321}">
                <p14:modId xmlns:p14="http://schemas.microsoft.com/office/powerpoint/2010/main" val="795980491"/>
              </p:ext>
            </p:extLst>
          </p:nvPr>
        </p:nvGraphicFramePr>
        <p:xfrm>
          <a:off x="427002" y="3904019"/>
          <a:ext cx="3758916" cy="2560664"/>
        </p:xfrm>
        <a:graphic>
          <a:graphicData uri="http://schemas.openxmlformats.org/drawingml/2006/table">
            <a:tbl>
              <a:tblPr firstRow="1" bandRow="1">
                <a:tableStyleId>{5C22544A-7EE6-4342-B048-85BDC9FD1C3A}</a:tableStyleId>
              </a:tblPr>
              <a:tblGrid>
                <a:gridCol w="1592298">
                  <a:extLst>
                    <a:ext uri="{9D8B030D-6E8A-4147-A177-3AD203B41FA5}">
                      <a16:colId xmlns:a16="http://schemas.microsoft.com/office/drawing/2014/main" val="561627582"/>
                    </a:ext>
                  </a:extLst>
                </a:gridCol>
                <a:gridCol w="723900">
                  <a:extLst>
                    <a:ext uri="{9D8B030D-6E8A-4147-A177-3AD203B41FA5}">
                      <a16:colId xmlns:a16="http://schemas.microsoft.com/office/drawing/2014/main" val="2797211102"/>
                    </a:ext>
                  </a:extLst>
                </a:gridCol>
                <a:gridCol w="1442718">
                  <a:extLst>
                    <a:ext uri="{9D8B030D-6E8A-4147-A177-3AD203B41FA5}">
                      <a16:colId xmlns:a16="http://schemas.microsoft.com/office/drawing/2014/main" val="1447192579"/>
                    </a:ext>
                  </a:extLst>
                </a:gridCol>
              </a:tblGrid>
              <a:tr h="553676">
                <a:tc>
                  <a:txBody>
                    <a:bodyPr/>
                    <a:lstStyle/>
                    <a:p>
                      <a:endParaRPr lang="sv-SE" sz="1400" b="0">
                        <a:solidFill>
                          <a:schemeClr val="bg1"/>
                        </a:solidFill>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400" b="0">
                          <a:solidFill>
                            <a:schemeClr val="bg1"/>
                          </a:solidFill>
                        </a:rPr>
                        <a:t>Spend</a:t>
                      </a:r>
                    </a:p>
                    <a:p>
                      <a:r>
                        <a:rPr lang="sv-SE" sz="1400" b="0">
                          <a:solidFill>
                            <a:schemeClr val="bg1"/>
                          </a:solidFill>
                        </a:rPr>
                        <a:t>20XX</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sv-SE" sz="1400" b="0">
                          <a:solidFill>
                            <a:schemeClr val="bg1"/>
                          </a:solidFill>
                        </a:rPr>
                        <a:t>Prioriteringsgrad</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579797923"/>
                  </a:ext>
                </a:extLst>
              </a:tr>
              <a:tr h="334498">
                <a:tc>
                  <a:txBody>
                    <a:bodyPr/>
                    <a:lstStyle/>
                    <a:p>
                      <a:r>
                        <a:rPr lang="sv-SE" sz="1400" b="0">
                          <a:solidFill>
                            <a:schemeClr val="bg1"/>
                          </a:solidFill>
                        </a:rPr>
                        <a:t>Leverantör 1</a:t>
                      </a:r>
                    </a:p>
                  </a:txBody>
                  <a:tcPr anchor="ctr">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sv-SE" sz="1400" b="0">
                          <a:solidFill>
                            <a:schemeClr val="tx2"/>
                          </a:solidFill>
                        </a:rPr>
                        <a:t>X kr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CDD6"/>
                    </a:solidFill>
                  </a:tcPr>
                </a:tc>
                <a:tc>
                  <a:txBody>
                    <a:bodyPr/>
                    <a:lstStyle/>
                    <a:p>
                      <a:r>
                        <a:rPr lang="sv-SE" sz="1400" b="0">
                          <a:solidFill>
                            <a:schemeClr val="tx2"/>
                          </a:solidFill>
                        </a:rPr>
                        <a:t>Hög/Medel/Låg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CDD6"/>
                    </a:solidFill>
                  </a:tcPr>
                </a:tc>
                <a:extLst>
                  <a:ext uri="{0D108BD9-81ED-4DB2-BD59-A6C34878D82A}">
                    <a16:rowId xmlns:a16="http://schemas.microsoft.com/office/drawing/2014/main" val="610720876"/>
                  </a:ext>
                </a:extLst>
              </a:tr>
              <a:tr h="334498">
                <a:tc>
                  <a:txBody>
                    <a:bodyPr/>
                    <a:lstStyle/>
                    <a:p>
                      <a:r>
                        <a:rPr lang="sv-SE" sz="1400">
                          <a:solidFill>
                            <a:schemeClr val="bg1"/>
                          </a:solidFill>
                        </a:rPr>
                        <a:t>Leverantör 2</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sv-SE" sz="1400">
                          <a:solidFill>
                            <a:schemeClr val="tx2"/>
                          </a:solidFill>
                        </a:rPr>
                        <a:t>X kr</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CDD6"/>
                    </a:solidFill>
                  </a:tcPr>
                </a:tc>
                <a:tc>
                  <a:txBody>
                    <a:bodyPr/>
                    <a:lstStyle/>
                    <a:p>
                      <a:r>
                        <a:rPr lang="sv-SE" sz="1400" b="0">
                          <a:solidFill>
                            <a:schemeClr val="tx2"/>
                          </a:solidFill>
                        </a:rPr>
                        <a:t>Hög/Medel/Låg</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CDD6"/>
                    </a:solidFill>
                  </a:tcPr>
                </a:tc>
                <a:extLst>
                  <a:ext uri="{0D108BD9-81ED-4DB2-BD59-A6C34878D82A}">
                    <a16:rowId xmlns:a16="http://schemas.microsoft.com/office/drawing/2014/main" val="2027293324"/>
                  </a:ext>
                </a:extLst>
              </a:tr>
              <a:tr h="334498">
                <a:tc>
                  <a:txBody>
                    <a:bodyPr/>
                    <a:lstStyle/>
                    <a:p>
                      <a:r>
                        <a:rPr lang="sv-SE" sz="1400">
                          <a:solidFill>
                            <a:schemeClr val="bg1"/>
                          </a:solidFill>
                        </a:rPr>
                        <a:t>Leverantör 3</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sv-SE" sz="1400">
                          <a:solidFill>
                            <a:schemeClr val="tx2"/>
                          </a:solidFill>
                        </a:rPr>
                        <a:t>X kr</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CDD6"/>
                    </a:solidFill>
                  </a:tcPr>
                </a:tc>
                <a:tc>
                  <a:txBody>
                    <a:bodyPr/>
                    <a:lstStyle/>
                    <a:p>
                      <a:r>
                        <a:rPr lang="sv-SE" sz="1400" b="0">
                          <a:solidFill>
                            <a:schemeClr val="tx2"/>
                          </a:solidFill>
                        </a:rPr>
                        <a:t>Hög/Medel/Låg</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CDD6"/>
                    </a:solidFill>
                  </a:tcPr>
                </a:tc>
                <a:extLst>
                  <a:ext uri="{0D108BD9-81ED-4DB2-BD59-A6C34878D82A}">
                    <a16:rowId xmlns:a16="http://schemas.microsoft.com/office/drawing/2014/main" val="3144651436"/>
                  </a:ext>
                </a:extLst>
              </a:tr>
              <a:tr h="334498">
                <a:tc>
                  <a:txBody>
                    <a:bodyPr/>
                    <a:lstStyle/>
                    <a:p>
                      <a:r>
                        <a:rPr lang="sv-SE" sz="1400">
                          <a:solidFill>
                            <a:schemeClr val="bg1"/>
                          </a:solidFill>
                        </a:rPr>
                        <a:t>Leverantör 4</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sv-SE" sz="1400">
                          <a:solidFill>
                            <a:schemeClr val="tx2"/>
                          </a:solidFill>
                        </a:rPr>
                        <a:t>X kr</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CDD6"/>
                    </a:solidFill>
                  </a:tcPr>
                </a:tc>
                <a:tc>
                  <a:txBody>
                    <a:bodyPr/>
                    <a:lstStyle/>
                    <a:p>
                      <a:r>
                        <a:rPr lang="sv-SE" sz="1400" b="0">
                          <a:solidFill>
                            <a:schemeClr val="tx2"/>
                          </a:solidFill>
                        </a:rPr>
                        <a:t>Hög/Medel/Låg</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CDD6"/>
                    </a:solidFill>
                  </a:tcPr>
                </a:tc>
                <a:extLst>
                  <a:ext uri="{0D108BD9-81ED-4DB2-BD59-A6C34878D82A}">
                    <a16:rowId xmlns:a16="http://schemas.microsoft.com/office/drawing/2014/main" val="80341035"/>
                  </a:ext>
                </a:extLst>
              </a:tr>
              <a:tr h="334498">
                <a:tc>
                  <a:txBody>
                    <a:bodyPr/>
                    <a:lstStyle/>
                    <a:p>
                      <a:r>
                        <a:rPr lang="sv-SE" sz="1400">
                          <a:solidFill>
                            <a:schemeClr val="bg1"/>
                          </a:solidFill>
                        </a:rPr>
                        <a:t>Leverantör 5</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sv-SE" sz="1400">
                          <a:solidFill>
                            <a:schemeClr val="tx2"/>
                          </a:solidFill>
                        </a:rPr>
                        <a:t>X kr</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CDD6"/>
                    </a:solidFill>
                  </a:tcPr>
                </a:tc>
                <a:tc>
                  <a:txBody>
                    <a:bodyPr/>
                    <a:lstStyle/>
                    <a:p>
                      <a:r>
                        <a:rPr lang="sv-SE" sz="1400" b="0">
                          <a:solidFill>
                            <a:schemeClr val="tx2"/>
                          </a:solidFill>
                        </a:rPr>
                        <a:t>Hög/Medel/Låg</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CDD6"/>
                    </a:solidFill>
                  </a:tcPr>
                </a:tc>
                <a:extLst>
                  <a:ext uri="{0D108BD9-81ED-4DB2-BD59-A6C34878D82A}">
                    <a16:rowId xmlns:a16="http://schemas.microsoft.com/office/drawing/2014/main" val="2034663905"/>
                  </a:ext>
                </a:extLst>
              </a:tr>
              <a:tr h="334498">
                <a:tc>
                  <a:txBody>
                    <a:bodyPr/>
                    <a:lstStyle/>
                    <a:p>
                      <a:r>
                        <a:rPr lang="sv-SE" sz="1400">
                          <a:solidFill>
                            <a:schemeClr val="bg1"/>
                          </a:solidFill>
                        </a:rPr>
                        <a:t>Leverantör 6</a:t>
                      </a:r>
                    </a:p>
                  </a:txBody>
                  <a:tcPr anchor="ctr">
                    <a:lnT w="12700" cap="flat" cmpd="sng" algn="ctr">
                      <a:solidFill>
                        <a:schemeClr val="bg1"/>
                      </a:solidFill>
                      <a:prstDash val="solid"/>
                      <a:round/>
                      <a:headEnd type="none" w="med" len="med"/>
                      <a:tailEnd type="none" w="med" len="med"/>
                    </a:lnT>
                    <a:solidFill>
                      <a:schemeClr val="tx2"/>
                    </a:solidFill>
                  </a:tcPr>
                </a:tc>
                <a:tc>
                  <a:txBody>
                    <a:bodyPr/>
                    <a:lstStyle/>
                    <a:p>
                      <a:r>
                        <a:rPr lang="sv-SE" sz="1400">
                          <a:solidFill>
                            <a:schemeClr val="tx2"/>
                          </a:solidFill>
                        </a:rPr>
                        <a:t>X kr</a:t>
                      </a:r>
                    </a:p>
                  </a:txBody>
                  <a:tcPr anchor="ctr">
                    <a:lnT w="12700" cap="flat" cmpd="sng" algn="ctr">
                      <a:solidFill>
                        <a:schemeClr val="bg1"/>
                      </a:solidFill>
                      <a:prstDash val="solid"/>
                      <a:round/>
                      <a:headEnd type="none" w="med" len="med"/>
                      <a:tailEnd type="none" w="med" len="med"/>
                    </a:lnT>
                    <a:solidFill>
                      <a:srgbClr val="D4CDD6"/>
                    </a:solidFill>
                  </a:tcPr>
                </a:tc>
                <a:tc>
                  <a:txBody>
                    <a:bodyPr/>
                    <a:lstStyle/>
                    <a:p>
                      <a:r>
                        <a:rPr lang="sv-SE" sz="1400" b="0">
                          <a:solidFill>
                            <a:schemeClr val="tx2"/>
                          </a:solidFill>
                        </a:rPr>
                        <a:t>Hög/Medel/Låg</a:t>
                      </a:r>
                    </a:p>
                  </a:txBody>
                  <a:tcPr anchor="ctr">
                    <a:lnT w="12700" cap="flat" cmpd="sng" algn="ctr">
                      <a:solidFill>
                        <a:schemeClr val="bg1"/>
                      </a:solidFill>
                      <a:prstDash val="solid"/>
                      <a:round/>
                      <a:headEnd type="none" w="med" len="med"/>
                      <a:tailEnd type="none" w="med" len="med"/>
                    </a:lnT>
                    <a:solidFill>
                      <a:srgbClr val="D4CDD6"/>
                    </a:solidFill>
                  </a:tcPr>
                </a:tc>
                <a:extLst>
                  <a:ext uri="{0D108BD9-81ED-4DB2-BD59-A6C34878D82A}">
                    <a16:rowId xmlns:a16="http://schemas.microsoft.com/office/drawing/2014/main" val="3102749454"/>
                  </a:ext>
                </a:extLst>
              </a:tr>
            </a:tbl>
          </a:graphicData>
        </a:graphic>
      </p:graphicFrame>
      <p:sp>
        <p:nvSpPr>
          <p:cNvPr id="5" name="textruta 4">
            <a:extLst>
              <a:ext uri="{FF2B5EF4-FFF2-40B4-BE49-F238E27FC236}">
                <a16:creationId xmlns:a16="http://schemas.microsoft.com/office/drawing/2014/main" id="{CA9ED2F5-7870-507B-1CD4-4140ABF9BFDA}"/>
              </a:ext>
            </a:extLst>
          </p:cNvPr>
          <p:cNvSpPr txBox="1"/>
          <p:nvPr/>
        </p:nvSpPr>
        <p:spPr>
          <a:xfrm>
            <a:off x="4252239" y="3898396"/>
            <a:ext cx="1650825" cy="369332"/>
          </a:xfrm>
          <a:prstGeom prst="rect">
            <a:avLst/>
          </a:prstGeom>
          <a:noFill/>
        </p:spPr>
        <p:txBody>
          <a:bodyPr wrap="square" rtlCol="0">
            <a:spAutoFit/>
          </a:bodyPr>
          <a:lstStyle/>
          <a:p>
            <a:r>
              <a:rPr lang="sv-SE" b="1">
                <a:solidFill>
                  <a:schemeClr val="tx2"/>
                </a:solidFill>
              </a:rPr>
              <a:t>Avtalsläge</a:t>
            </a:r>
          </a:p>
        </p:txBody>
      </p:sp>
      <p:graphicFrame>
        <p:nvGraphicFramePr>
          <p:cNvPr id="2" name="Tabell 1">
            <a:extLst>
              <a:ext uri="{FF2B5EF4-FFF2-40B4-BE49-F238E27FC236}">
                <a16:creationId xmlns:a16="http://schemas.microsoft.com/office/drawing/2014/main" id="{939DDE35-9E63-CCBD-D536-700F32644C75}"/>
              </a:ext>
            </a:extLst>
          </p:cNvPr>
          <p:cNvGraphicFramePr>
            <a:graphicFrameLocks noGrp="1"/>
          </p:cNvGraphicFramePr>
          <p:nvPr>
            <p:extLst>
              <p:ext uri="{D42A27DB-BD31-4B8C-83A1-F6EECF244321}">
                <p14:modId xmlns:p14="http://schemas.microsoft.com/office/powerpoint/2010/main" val="2367777101"/>
              </p:ext>
            </p:extLst>
          </p:nvPr>
        </p:nvGraphicFramePr>
        <p:xfrm>
          <a:off x="4287520" y="3901440"/>
          <a:ext cx="3032478" cy="2560663"/>
        </p:xfrm>
        <a:graphic>
          <a:graphicData uri="http://schemas.openxmlformats.org/drawingml/2006/table">
            <a:tbl>
              <a:tblPr firstRow="1" bandRow="1">
                <a:tableStyleId>{5C22544A-7EE6-4342-B048-85BDC9FD1C3A}</a:tableStyleId>
              </a:tblPr>
              <a:tblGrid>
                <a:gridCol w="1827530">
                  <a:extLst>
                    <a:ext uri="{9D8B030D-6E8A-4147-A177-3AD203B41FA5}">
                      <a16:colId xmlns:a16="http://schemas.microsoft.com/office/drawing/2014/main" val="561627582"/>
                    </a:ext>
                  </a:extLst>
                </a:gridCol>
                <a:gridCol w="1204948">
                  <a:extLst>
                    <a:ext uri="{9D8B030D-6E8A-4147-A177-3AD203B41FA5}">
                      <a16:colId xmlns:a16="http://schemas.microsoft.com/office/drawing/2014/main" val="2797211102"/>
                    </a:ext>
                  </a:extLst>
                </a:gridCol>
              </a:tblGrid>
              <a:tr h="365809">
                <a:tc>
                  <a:txBody>
                    <a:bodyPr/>
                    <a:lstStyle/>
                    <a:p>
                      <a:endParaRPr lang="sv-SE" sz="1400" b="0">
                        <a:solidFill>
                          <a:schemeClr val="bg1"/>
                        </a:solidFill>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400" b="0">
                          <a:solidFill>
                            <a:schemeClr val="bg1"/>
                          </a:solidFill>
                        </a:rPr>
                        <a:t>Avtalstid</a:t>
                      </a:r>
                      <a:endParaRPr lang="sv-SE" sz="1600" b="0">
                        <a:solidFill>
                          <a:schemeClr val="bg1"/>
                        </a:solidFill>
                      </a:endParaRP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extLst>
                  <a:ext uri="{0D108BD9-81ED-4DB2-BD59-A6C34878D82A}">
                    <a16:rowId xmlns:a16="http://schemas.microsoft.com/office/drawing/2014/main" val="1579797923"/>
                  </a:ext>
                </a:extLst>
              </a:tr>
              <a:tr h="365809">
                <a:tc>
                  <a:txBody>
                    <a:bodyPr/>
                    <a:lstStyle/>
                    <a:p>
                      <a:r>
                        <a:rPr lang="sv-SE" sz="1400" b="0">
                          <a:solidFill>
                            <a:schemeClr val="bg1"/>
                          </a:solidFill>
                        </a:rPr>
                        <a:t>Avtal A</a:t>
                      </a:r>
                    </a:p>
                  </a:txBody>
                  <a:tcPr anchor="ctr">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sv-SE" sz="1400" b="0">
                          <a:solidFill>
                            <a:schemeClr val="tx2"/>
                          </a:solidFill>
                        </a:rPr>
                        <a:t>XXX</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CDD6"/>
                    </a:solidFill>
                  </a:tcPr>
                </a:tc>
                <a:extLst>
                  <a:ext uri="{0D108BD9-81ED-4DB2-BD59-A6C34878D82A}">
                    <a16:rowId xmlns:a16="http://schemas.microsoft.com/office/drawing/2014/main" val="610720876"/>
                  </a:ext>
                </a:extLst>
              </a:tr>
              <a:tr h="365809">
                <a:tc>
                  <a:txBody>
                    <a:bodyPr/>
                    <a:lstStyle/>
                    <a:p>
                      <a:r>
                        <a:rPr lang="sv-SE" sz="1400">
                          <a:solidFill>
                            <a:schemeClr val="bg1"/>
                          </a:solidFill>
                        </a:rPr>
                        <a:t>Avtal B</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sv-SE" sz="1400">
                          <a:solidFill>
                            <a:schemeClr val="tx2"/>
                          </a:solidFill>
                        </a:rPr>
                        <a:t>XXX</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CDD6"/>
                    </a:solidFill>
                  </a:tcPr>
                </a:tc>
                <a:extLst>
                  <a:ext uri="{0D108BD9-81ED-4DB2-BD59-A6C34878D82A}">
                    <a16:rowId xmlns:a16="http://schemas.microsoft.com/office/drawing/2014/main" val="2027293324"/>
                  </a:ext>
                </a:extLst>
              </a:tr>
              <a:tr h="365809">
                <a:tc>
                  <a:txBody>
                    <a:bodyPr/>
                    <a:lstStyle/>
                    <a:p>
                      <a:r>
                        <a:rPr lang="sv-SE" sz="1400">
                          <a:solidFill>
                            <a:schemeClr val="bg1"/>
                          </a:solidFill>
                        </a:rPr>
                        <a:t>Avtal C</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sv-SE" sz="1400">
                          <a:solidFill>
                            <a:schemeClr val="tx2"/>
                          </a:solidFill>
                        </a:rPr>
                        <a:t>XXX</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CDD6"/>
                    </a:solidFill>
                  </a:tcPr>
                </a:tc>
                <a:extLst>
                  <a:ext uri="{0D108BD9-81ED-4DB2-BD59-A6C34878D82A}">
                    <a16:rowId xmlns:a16="http://schemas.microsoft.com/office/drawing/2014/main" val="3144651436"/>
                  </a:ext>
                </a:extLst>
              </a:tr>
              <a:tr h="365809">
                <a:tc>
                  <a:txBody>
                    <a:bodyPr/>
                    <a:lstStyle/>
                    <a:p>
                      <a:r>
                        <a:rPr lang="sv-SE" sz="1400">
                          <a:solidFill>
                            <a:schemeClr val="bg1"/>
                          </a:solidFill>
                        </a:rPr>
                        <a:t>Avtal D</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sv-SE" sz="1400">
                          <a:solidFill>
                            <a:schemeClr val="tx2"/>
                          </a:solidFill>
                        </a:rPr>
                        <a:t>XXX</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CDD6"/>
                    </a:solidFill>
                  </a:tcPr>
                </a:tc>
                <a:extLst>
                  <a:ext uri="{0D108BD9-81ED-4DB2-BD59-A6C34878D82A}">
                    <a16:rowId xmlns:a16="http://schemas.microsoft.com/office/drawing/2014/main" val="80341035"/>
                  </a:ext>
                </a:extLst>
              </a:tr>
              <a:tr h="365809">
                <a:tc>
                  <a:txBody>
                    <a:bodyPr/>
                    <a:lstStyle/>
                    <a:p>
                      <a:r>
                        <a:rPr lang="sv-SE" sz="1400">
                          <a:solidFill>
                            <a:schemeClr val="bg1"/>
                          </a:solidFill>
                        </a:rPr>
                        <a:t>Avtal E</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solidFill>
                  </a:tcPr>
                </a:tc>
                <a:tc>
                  <a:txBody>
                    <a:bodyPr/>
                    <a:lstStyle/>
                    <a:p>
                      <a:r>
                        <a:rPr lang="sv-SE" sz="1400">
                          <a:solidFill>
                            <a:schemeClr val="tx2"/>
                          </a:solidFill>
                        </a:rPr>
                        <a:t>XXX</a:t>
                      </a:r>
                    </a:p>
                  </a:txBody>
                  <a:tcPr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4CDD6"/>
                    </a:solidFill>
                  </a:tcPr>
                </a:tc>
                <a:extLst>
                  <a:ext uri="{0D108BD9-81ED-4DB2-BD59-A6C34878D82A}">
                    <a16:rowId xmlns:a16="http://schemas.microsoft.com/office/drawing/2014/main" val="2034663905"/>
                  </a:ext>
                </a:extLst>
              </a:tr>
              <a:tr h="365809">
                <a:tc>
                  <a:txBody>
                    <a:bodyPr/>
                    <a:lstStyle/>
                    <a:p>
                      <a:r>
                        <a:rPr lang="sv-SE" sz="1400">
                          <a:solidFill>
                            <a:schemeClr val="bg1"/>
                          </a:solidFill>
                        </a:rPr>
                        <a:t>Avtal F</a:t>
                      </a:r>
                    </a:p>
                  </a:txBody>
                  <a:tcPr anchor="ctr">
                    <a:lnT w="12700" cap="flat" cmpd="sng" algn="ctr">
                      <a:solidFill>
                        <a:schemeClr val="bg1"/>
                      </a:solidFill>
                      <a:prstDash val="solid"/>
                      <a:round/>
                      <a:headEnd type="none" w="med" len="med"/>
                      <a:tailEnd type="none" w="med" len="med"/>
                    </a:lnT>
                    <a:solidFill>
                      <a:schemeClr val="tx2"/>
                    </a:solidFill>
                  </a:tcPr>
                </a:tc>
                <a:tc>
                  <a:txBody>
                    <a:bodyPr/>
                    <a:lstStyle/>
                    <a:p>
                      <a:r>
                        <a:rPr lang="sv-SE" sz="1400">
                          <a:solidFill>
                            <a:schemeClr val="tx2"/>
                          </a:solidFill>
                        </a:rPr>
                        <a:t>XXX</a:t>
                      </a:r>
                    </a:p>
                  </a:txBody>
                  <a:tcPr anchor="ctr">
                    <a:lnT w="12700" cap="flat" cmpd="sng" algn="ctr">
                      <a:solidFill>
                        <a:schemeClr val="bg1"/>
                      </a:solidFill>
                      <a:prstDash val="solid"/>
                      <a:round/>
                      <a:headEnd type="none" w="med" len="med"/>
                      <a:tailEnd type="none" w="med" len="med"/>
                    </a:lnT>
                    <a:solidFill>
                      <a:srgbClr val="D4CDD6"/>
                    </a:solidFill>
                  </a:tcPr>
                </a:tc>
                <a:extLst>
                  <a:ext uri="{0D108BD9-81ED-4DB2-BD59-A6C34878D82A}">
                    <a16:rowId xmlns:a16="http://schemas.microsoft.com/office/drawing/2014/main" val="3102749454"/>
                  </a:ext>
                </a:extLst>
              </a:tr>
            </a:tbl>
          </a:graphicData>
        </a:graphic>
      </p:graphicFrame>
      <p:sp>
        <p:nvSpPr>
          <p:cNvPr id="25" name="Rektangel 24">
            <a:extLst>
              <a:ext uri="{FF2B5EF4-FFF2-40B4-BE49-F238E27FC236}">
                <a16:creationId xmlns:a16="http://schemas.microsoft.com/office/drawing/2014/main" id="{CB16064C-D914-C481-88FE-A974F6612FFB}"/>
              </a:ext>
            </a:extLst>
          </p:cNvPr>
          <p:cNvSpPr/>
          <p:nvPr/>
        </p:nvSpPr>
        <p:spPr>
          <a:xfrm>
            <a:off x="7543800" y="3762101"/>
            <a:ext cx="4231640" cy="12249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144000" tIns="72000" rIns="144000" bIns="45720" rtlCol="0" anchor="t"/>
          <a:lstStyle/>
          <a:p>
            <a:r>
              <a:rPr lang="sv-SE"/>
              <a:t>Inköpsmönster (</a:t>
            </a:r>
            <a:r>
              <a:rPr lang="sv-SE" err="1"/>
              <a:t>spend</a:t>
            </a:r>
            <a:r>
              <a:rPr lang="sv-SE"/>
              <a:t> per kostnadsställe)</a:t>
            </a:r>
          </a:p>
          <a:p>
            <a:pPr marL="179705" indent="-179705">
              <a:spcBef>
                <a:spcPts val="300"/>
              </a:spcBef>
              <a:buFont typeface="Arial" panose="020B0604020202020204" pitchFamily="34" charset="0"/>
              <a:buChar char="•"/>
            </a:pPr>
            <a:r>
              <a:rPr lang="sv-SE" sz="1600"/>
              <a:t>Kostnadsställe A – X kr</a:t>
            </a:r>
          </a:p>
          <a:p>
            <a:pPr marL="179705" indent="-179705">
              <a:buFont typeface="Arial" panose="020B0604020202020204" pitchFamily="34" charset="0"/>
              <a:buChar char="•"/>
            </a:pPr>
            <a:r>
              <a:rPr lang="sv-SE" sz="1600"/>
              <a:t>Kostnadsställe B – X kr</a:t>
            </a:r>
          </a:p>
          <a:p>
            <a:pPr marL="179705" indent="-179705">
              <a:buFont typeface="Arial" panose="020B0604020202020204" pitchFamily="34" charset="0"/>
              <a:buChar char="•"/>
            </a:pPr>
            <a:r>
              <a:rPr lang="sv-SE" sz="1600"/>
              <a:t>Kostnadsställe C – X kr</a:t>
            </a:r>
          </a:p>
          <a:p>
            <a:pPr marL="285750" indent="-285750">
              <a:buFont typeface="Arial" panose="020B0604020202020204" pitchFamily="34" charset="0"/>
              <a:buChar char="•"/>
            </a:pPr>
            <a:endParaRPr lang="sv-SE"/>
          </a:p>
        </p:txBody>
      </p:sp>
      <p:sp>
        <p:nvSpPr>
          <p:cNvPr id="26" name="Rektangel 25">
            <a:extLst>
              <a:ext uri="{FF2B5EF4-FFF2-40B4-BE49-F238E27FC236}">
                <a16:creationId xmlns:a16="http://schemas.microsoft.com/office/drawing/2014/main" id="{8E60D747-7118-41CB-633C-F36D3B01FAA9}"/>
              </a:ext>
            </a:extLst>
          </p:cNvPr>
          <p:cNvSpPr/>
          <p:nvPr/>
        </p:nvSpPr>
        <p:spPr>
          <a:xfrm>
            <a:off x="7543800" y="5106814"/>
            <a:ext cx="4221198" cy="13411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144000" tIns="72000" rIns="144000" bIns="45720" rtlCol="0" anchor="t"/>
          <a:lstStyle/>
          <a:p>
            <a:r>
              <a:rPr lang="sv-SE"/>
              <a:t>Viktigaste aktiviteter för att nå mål</a:t>
            </a:r>
          </a:p>
          <a:p>
            <a:pPr marL="179705" indent="-179705">
              <a:spcBef>
                <a:spcPts val="600"/>
              </a:spcBef>
              <a:buFont typeface="Arial" panose="020B0604020202020204" pitchFamily="34" charset="0"/>
              <a:buChar char="•"/>
            </a:pPr>
            <a:r>
              <a:rPr lang="sv-SE" sz="1600"/>
              <a:t>XXX</a:t>
            </a:r>
          </a:p>
          <a:p>
            <a:pPr marL="179705" indent="-179705">
              <a:buFont typeface="Arial" panose="020B0604020202020204" pitchFamily="34" charset="0"/>
              <a:buChar char="•"/>
            </a:pPr>
            <a:r>
              <a:rPr lang="sv-SE" sz="1600"/>
              <a:t>XXX</a:t>
            </a:r>
          </a:p>
          <a:p>
            <a:pPr marL="179705" indent="-179705">
              <a:buFont typeface="Arial" panose="020B0604020202020204" pitchFamily="34" charset="0"/>
              <a:buChar char="•"/>
            </a:pPr>
            <a:r>
              <a:rPr lang="sv-SE" sz="1600"/>
              <a:t>XXX</a:t>
            </a:r>
          </a:p>
          <a:p>
            <a:pPr marL="285750" indent="-285750">
              <a:buFont typeface="Arial" panose="020B0604020202020204" pitchFamily="34" charset="0"/>
              <a:buChar char="•"/>
            </a:pPr>
            <a:endParaRPr lang="sv-SE"/>
          </a:p>
        </p:txBody>
      </p:sp>
    </p:spTree>
    <p:extLst>
      <p:ext uri="{BB962C8B-B14F-4D97-AF65-F5344CB8AC3E}">
        <p14:creationId xmlns:p14="http://schemas.microsoft.com/office/powerpoint/2010/main" val="27000877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083D23-AD1F-6A8B-046D-BC6E607AEEF8}"/>
              </a:ext>
            </a:extLst>
          </p:cNvPr>
          <p:cNvSpPr>
            <a:spLocks noGrp="1"/>
          </p:cNvSpPr>
          <p:nvPr>
            <p:ph type="ctrTitle"/>
          </p:nvPr>
        </p:nvSpPr>
        <p:spPr/>
        <p:txBody>
          <a:bodyPr/>
          <a:lstStyle/>
          <a:p>
            <a:r>
              <a:rPr lang="sv-SE">
                <a:latin typeface="Corbel"/>
              </a:rPr>
              <a:t>4.</a:t>
            </a:r>
            <a:br>
              <a:rPr lang="sv-SE">
                <a:latin typeface="Corbel"/>
              </a:rPr>
            </a:br>
            <a:r>
              <a:rPr lang="sv-SE">
                <a:latin typeface="Corbel"/>
              </a:rPr>
              <a:t>Anpassa till organisationen</a:t>
            </a:r>
            <a:endParaRPr lang="sv-SE"/>
          </a:p>
        </p:txBody>
      </p:sp>
      <p:sp>
        <p:nvSpPr>
          <p:cNvPr id="3" name="Platshållare för sidfot 2">
            <a:extLst>
              <a:ext uri="{FF2B5EF4-FFF2-40B4-BE49-F238E27FC236}">
                <a16:creationId xmlns:a16="http://schemas.microsoft.com/office/drawing/2014/main" id="{0F36F320-6D20-7F87-79D9-C0F42E4D6F14}"/>
              </a:ext>
            </a:extLst>
          </p:cNvPr>
          <p:cNvSpPr>
            <a:spLocks noGrp="1"/>
          </p:cNvSpPr>
          <p:nvPr>
            <p:ph type="ftr" sz="quarter" idx="3"/>
          </p:nvPr>
        </p:nvSpPr>
        <p:spPr/>
        <p:txBody>
          <a:bodyPr/>
          <a:lstStyle/>
          <a:p>
            <a:r>
              <a:rPr lang="sv-SE"/>
              <a:t>Ledningsgrupp</a:t>
            </a:r>
          </a:p>
        </p:txBody>
      </p:sp>
    </p:spTree>
    <p:extLst>
      <p:ext uri="{BB962C8B-B14F-4D97-AF65-F5344CB8AC3E}">
        <p14:creationId xmlns:p14="http://schemas.microsoft.com/office/powerpoint/2010/main" val="34192110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B28D46C5-3D8D-D583-1EF1-14A469877841}"/>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sv-SE"/>
              <a:t>4 tips för kategoristyrning</a:t>
            </a:r>
          </a:p>
        </p:txBody>
      </p:sp>
      <p:pic>
        <p:nvPicPr>
          <p:cNvPr id="15" name="Platshållare för bild 13">
            <a:extLst>
              <a:ext uri="{FF2B5EF4-FFF2-40B4-BE49-F238E27FC236}">
                <a16:creationId xmlns:a16="http://schemas.microsoft.com/office/drawing/2014/main" id="{30E395A0-B253-7668-9887-EA45A8A06AE1}"/>
              </a:ext>
              <a:ext uri="{C183D7F6-B498-43B3-948B-1728B52AA6E4}">
                <adec:decorative xmlns:adec="http://schemas.microsoft.com/office/drawing/2017/decorative" val="1"/>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 y="0"/>
            <a:ext cx="12192055" cy="6858000"/>
          </a:xfrm>
        </p:spPr>
      </p:pic>
      <p:sp>
        <p:nvSpPr>
          <p:cNvPr id="3" name="Rektangel 2">
            <a:extLst>
              <a:ext uri="{FF2B5EF4-FFF2-40B4-BE49-F238E27FC236}">
                <a16:creationId xmlns:a16="http://schemas.microsoft.com/office/drawing/2014/main" id="{C1ACBCEA-0810-F30F-F3CF-3DEBC1E1B62E}"/>
              </a:ext>
            </a:extLst>
          </p:cNvPr>
          <p:cNvSpPr/>
          <p:nvPr/>
        </p:nvSpPr>
        <p:spPr>
          <a:xfrm>
            <a:off x="396240" y="1629592"/>
            <a:ext cx="2692400" cy="3340675"/>
          </a:xfrm>
          <a:prstGeom prst="rect">
            <a:avLst/>
          </a:prstGeom>
          <a:solidFill>
            <a:schemeClr val="accent1">
              <a:alpha val="90000"/>
            </a:schemeClr>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3600"/>
              <a:t>Tydlig ambition</a:t>
            </a:r>
          </a:p>
          <a:p>
            <a:pPr algn="ctr"/>
            <a:endParaRPr lang="sv-SE"/>
          </a:p>
        </p:txBody>
      </p:sp>
      <p:sp>
        <p:nvSpPr>
          <p:cNvPr id="4" name="Rektangel 3">
            <a:extLst>
              <a:ext uri="{FF2B5EF4-FFF2-40B4-BE49-F238E27FC236}">
                <a16:creationId xmlns:a16="http://schemas.microsoft.com/office/drawing/2014/main" id="{3E4DF39C-8408-ABB1-58DB-B392FD419E63}"/>
              </a:ext>
            </a:extLst>
          </p:cNvPr>
          <p:cNvSpPr/>
          <p:nvPr/>
        </p:nvSpPr>
        <p:spPr>
          <a:xfrm>
            <a:off x="3312160" y="1629592"/>
            <a:ext cx="2692400" cy="3340675"/>
          </a:xfrm>
          <a:prstGeom prst="rect">
            <a:avLst/>
          </a:prstGeom>
          <a:solidFill>
            <a:schemeClr val="accent1">
              <a:alpha val="90000"/>
            </a:schemeClr>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3600"/>
              <a:t>Tydliga roller &amp; ansvar</a:t>
            </a:r>
          </a:p>
          <a:p>
            <a:pPr algn="ctr"/>
            <a:endParaRPr lang="sv-SE"/>
          </a:p>
        </p:txBody>
      </p:sp>
      <p:sp>
        <p:nvSpPr>
          <p:cNvPr id="5" name="Rektangel 4">
            <a:extLst>
              <a:ext uri="{FF2B5EF4-FFF2-40B4-BE49-F238E27FC236}">
                <a16:creationId xmlns:a16="http://schemas.microsoft.com/office/drawing/2014/main" id="{0EB86FEC-DE68-E7C1-4987-24DEFC23DED5}"/>
              </a:ext>
            </a:extLst>
          </p:cNvPr>
          <p:cNvSpPr/>
          <p:nvPr/>
        </p:nvSpPr>
        <p:spPr>
          <a:xfrm>
            <a:off x="6228080" y="1629592"/>
            <a:ext cx="2692400" cy="3340675"/>
          </a:xfrm>
          <a:prstGeom prst="rect">
            <a:avLst/>
          </a:prstGeom>
          <a:solidFill>
            <a:schemeClr val="accent1">
              <a:alpha val="90000"/>
            </a:schemeClr>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3600"/>
              <a:t>Rätt </a:t>
            </a:r>
          </a:p>
          <a:p>
            <a:pPr algn="ctr"/>
            <a:r>
              <a:rPr lang="sv-SE" sz="3600"/>
              <a:t>arbetssätt</a:t>
            </a:r>
          </a:p>
          <a:p>
            <a:pPr algn="ctr"/>
            <a:endParaRPr lang="sv-SE"/>
          </a:p>
        </p:txBody>
      </p:sp>
      <p:sp>
        <p:nvSpPr>
          <p:cNvPr id="7" name="Rektangel 6">
            <a:extLst>
              <a:ext uri="{FF2B5EF4-FFF2-40B4-BE49-F238E27FC236}">
                <a16:creationId xmlns:a16="http://schemas.microsoft.com/office/drawing/2014/main" id="{04DDDD86-E39C-B0A7-F545-44BA65243653}"/>
              </a:ext>
            </a:extLst>
          </p:cNvPr>
          <p:cNvSpPr/>
          <p:nvPr/>
        </p:nvSpPr>
        <p:spPr>
          <a:xfrm>
            <a:off x="9144000" y="1629592"/>
            <a:ext cx="2692400" cy="3340675"/>
          </a:xfrm>
          <a:prstGeom prst="rect">
            <a:avLst/>
          </a:prstGeom>
          <a:solidFill>
            <a:schemeClr val="accent1">
              <a:alpha val="90000"/>
            </a:schemeClr>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sv-SE" sz="3600"/>
              <a:t>Anpassat tempo</a:t>
            </a:r>
          </a:p>
          <a:p>
            <a:pPr algn="ctr"/>
            <a:endParaRPr lang="sv-SE"/>
          </a:p>
        </p:txBody>
      </p:sp>
      <p:sp>
        <p:nvSpPr>
          <p:cNvPr id="2" name="Platshållare för sidfot 6">
            <a:extLst>
              <a:ext uri="{FF2B5EF4-FFF2-40B4-BE49-F238E27FC236}">
                <a16:creationId xmlns:a16="http://schemas.microsoft.com/office/drawing/2014/main" id="{2B72359A-3E48-E090-16EE-4A452E0C2657}"/>
              </a:ext>
            </a:extLst>
          </p:cNvPr>
          <p:cNvSpPr txBox="1">
            <a:spLocks/>
          </p:cNvSpPr>
          <p:nvPr/>
        </p:nvSpPr>
        <p:spPr>
          <a:xfrm>
            <a:off x="7854179" y="6291263"/>
            <a:ext cx="4114800" cy="365125"/>
          </a:xfrm>
          <a:prstGeom prst="rect">
            <a:avLst/>
          </a:prstGeom>
        </p:spPr>
        <p:txBody>
          <a:bodyPr vert="horz" lIns="91440" tIns="45720" rIns="91440" bIns="45720" rtlCol="0" anchor="ctr"/>
          <a:lstStyle>
            <a:defPPr>
              <a:defRPr lang="sv-SE"/>
            </a:defPPr>
            <a:lvl1pPr marL="0" algn="r" defTabSz="914400" rtl="0" eaLnBrk="1" latinLnBrk="0" hangingPunct="1">
              <a:defRPr sz="1400" kern="1200">
                <a:solidFill>
                  <a:schemeClr val="bg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Ledningsgrupp</a:t>
            </a:r>
          </a:p>
        </p:txBody>
      </p:sp>
    </p:spTree>
    <p:extLst>
      <p:ext uri="{BB962C8B-B14F-4D97-AF65-F5344CB8AC3E}">
        <p14:creationId xmlns:p14="http://schemas.microsoft.com/office/powerpoint/2010/main" val="36773435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9E2A7A-88CC-5A52-0129-251A0142434C}"/>
              </a:ext>
            </a:extLst>
          </p:cNvPr>
          <p:cNvSpPr>
            <a:spLocks noGrp="1"/>
          </p:cNvSpPr>
          <p:nvPr>
            <p:ph type="title"/>
          </p:nvPr>
        </p:nvSpPr>
        <p:spPr>
          <a:xfrm>
            <a:off x="711200" y="712256"/>
            <a:ext cx="9633639" cy="686886"/>
          </a:xfrm>
        </p:spPr>
        <p:txBody>
          <a:bodyPr/>
          <a:lstStyle/>
          <a:p>
            <a:r>
              <a:rPr lang="sv-SE"/>
              <a:t>Vår organisering och resurser</a:t>
            </a:r>
          </a:p>
        </p:txBody>
      </p:sp>
      <p:sp>
        <p:nvSpPr>
          <p:cNvPr id="3" name="Platshållare för text 2">
            <a:extLst>
              <a:ext uri="{FF2B5EF4-FFF2-40B4-BE49-F238E27FC236}">
                <a16:creationId xmlns:a16="http://schemas.microsoft.com/office/drawing/2014/main" id="{FC8922FF-5A94-1BCC-98A0-09B81194BA8F}"/>
              </a:ext>
            </a:extLst>
          </p:cNvPr>
          <p:cNvSpPr>
            <a:spLocks noGrp="1"/>
          </p:cNvSpPr>
          <p:nvPr>
            <p:ph type="body" sz="quarter" idx="12"/>
          </p:nvPr>
        </p:nvSpPr>
        <p:spPr>
          <a:xfrm>
            <a:off x="716416" y="1805751"/>
            <a:ext cx="9628423" cy="4077756"/>
          </a:xfrm>
        </p:spPr>
        <p:txBody>
          <a:bodyPr vert="horz" lIns="91440" tIns="45720" rIns="91440" bIns="45720" rtlCol="0" anchor="t">
            <a:noAutofit/>
          </a:bodyPr>
          <a:lstStyle/>
          <a:p>
            <a:pPr marL="0" indent="0">
              <a:buNone/>
            </a:pPr>
            <a:r>
              <a:rPr lang="sv-SE" sz="4000"/>
              <a:t>Styrmodell</a:t>
            </a:r>
            <a:endParaRPr lang="sv-SE"/>
          </a:p>
          <a:p>
            <a:r>
              <a:rPr lang="sv-SE"/>
              <a:t> Inköpsråd (</a:t>
            </a:r>
            <a:r>
              <a:rPr lang="sv-SE" err="1"/>
              <a:t>Huvudforum</a:t>
            </a:r>
            <a:r>
              <a:rPr lang="sv-SE"/>
              <a:t>)</a:t>
            </a:r>
          </a:p>
          <a:p>
            <a:r>
              <a:rPr lang="sv-SE"/>
              <a:t> Kategoriråd (Kategoriforum)</a:t>
            </a:r>
          </a:p>
          <a:p>
            <a:r>
              <a:rPr lang="sv-SE"/>
              <a:t> Kategoriteam</a:t>
            </a:r>
          </a:p>
        </p:txBody>
      </p:sp>
      <p:sp>
        <p:nvSpPr>
          <p:cNvPr id="6" name="textruta 5">
            <a:extLst>
              <a:ext uri="{FF2B5EF4-FFF2-40B4-BE49-F238E27FC236}">
                <a16:creationId xmlns:a16="http://schemas.microsoft.com/office/drawing/2014/main" id="{69F39F2F-BF6A-21BC-472D-8F57EA7BCC4D}"/>
              </a:ext>
            </a:extLst>
          </p:cNvPr>
          <p:cNvSpPr txBox="1"/>
          <p:nvPr/>
        </p:nvSpPr>
        <p:spPr>
          <a:xfrm>
            <a:off x="6391616" y="1804152"/>
            <a:ext cx="5083968" cy="39344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sv-SE" sz="4000">
                <a:solidFill>
                  <a:schemeClr val="bg1"/>
                </a:solidFill>
                <a:latin typeface="Corbel" panose="020B0503020204020204" pitchFamily="34" charset="0"/>
              </a:rPr>
              <a:t>Roller &amp; mandat</a:t>
            </a:r>
            <a:endParaRPr lang="en-US" sz="4000">
              <a:solidFill>
                <a:schemeClr val="bg1"/>
              </a:solidFill>
              <a:latin typeface="Corbel" panose="020B0503020204020204" pitchFamily="34" charset="0"/>
            </a:endParaRPr>
          </a:p>
          <a:p>
            <a:pPr marL="230400" indent="-230400">
              <a:spcBef>
                <a:spcPts val="1000"/>
              </a:spcBef>
              <a:buFont typeface="Arial" panose="020B0604020202020204" pitchFamily="34" charset="0"/>
              <a:buChar char="•"/>
            </a:pPr>
            <a:r>
              <a:rPr lang="sv-SE" sz="3000">
                <a:solidFill>
                  <a:srgbClr val="FFFFFF"/>
                </a:solidFill>
              </a:rPr>
              <a:t>Kategoriansvarig</a:t>
            </a:r>
            <a:endParaRPr lang="en-US" sz="3000"/>
          </a:p>
          <a:p>
            <a:pPr marL="230400" indent="-230400">
              <a:spcBef>
                <a:spcPts val="1000"/>
              </a:spcBef>
              <a:buFont typeface="Arial" panose="020B0604020202020204" pitchFamily="34" charset="0"/>
              <a:buChar char="•"/>
            </a:pPr>
            <a:r>
              <a:rPr lang="sv-SE" sz="3000">
                <a:solidFill>
                  <a:srgbClr val="FFFFFF"/>
                </a:solidFill>
              </a:rPr>
              <a:t>Kategoriledare</a:t>
            </a:r>
            <a:endParaRPr lang="en-US" sz="3000"/>
          </a:p>
          <a:p>
            <a:pPr marL="230400" indent="-230400">
              <a:spcBef>
                <a:spcPts val="1000"/>
              </a:spcBef>
              <a:buFont typeface="Arial" panose="020B0604020202020204" pitchFamily="34" charset="0"/>
              <a:buChar char="•"/>
            </a:pPr>
            <a:r>
              <a:rPr lang="sv-SE" sz="3000">
                <a:solidFill>
                  <a:srgbClr val="FFFFFF"/>
                </a:solidFill>
              </a:rPr>
              <a:t>Verksamhetsrepresentant</a:t>
            </a:r>
            <a:endParaRPr lang="en-US" sz="3000"/>
          </a:p>
          <a:p>
            <a:pPr marL="230400" indent="-230400">
              <a:spcBef>
                <a:spcPts val="1000"/>
              </a:spcBef>
              <a:buFont typeface="Arial" panose="020B0604020202020204" pitchFamily="34" charset="0"/>
              <a:buChar char="•"/>
            </a:pPr>
            <a:r>
              <a:rPr lang="sv-SE" sz="3000">
                <a:solidFill>
                  <a:srgbClr val="FFFFFF"/>
                </a:solidFill>
              </a:rPr>
              <a:t>Inköp</a:t>
            </a:r>
            <a:endParaRPr lang="en-US" sz="3000"/>
          </a:p>
          <a:p>
            <a:pPr marL="230400" indent="-230400">
              <a:spcBef>
                <a:spcPts val="1000"/>
              </a:spcBef>
              <a:buFont typeface="Arial" panose="020B0604020202020204" pitchFamily="34" charset="0"/>
              <a:buChar char="•"/>
            </a:pPr>
            <a:r>
              <a:rPr lang="sv-SE" sz="3000">
                <a:solidFill>
                  <a:srgbClr val="FFFFFF"/>
                </a:solidFill>
              </a:rPr>
              <a:t>Specialister</a:t>
            </a:r>
            <a:endParaRPr lang="en-US" sz="3000"/>
          </a:p>
          <a:p>
            <a:pPr algn="l"/>
            <a:endParaRPr lang="sv-SE"/>
          </a:p>
        </p:txBody>
      </p:sp>
      <p:sp>
        <p:nvSpPr>
          <p:cNvPr id="4" name="Platshållare för sidfot 3">
            <a:extLst>
              <a:ext uri="{FF2B5EF4-FFF2-40B4-BE49-F238E27FC236}">
                <a16:creationId xmlns:a16="http://schemas.microsoft.com/office/drawing/2014/main" id="{8CF7AB4D-70D0-157D-6718-9852FAE84668}"/>
              </a:ext>
            </a:extLst>
          </p:cNvPr>
          <p:cNvSpPr>
            <a:spLocks noGrp="1"/>
          </p:cNvSpPr>
          <p:nvPr>
            <p:ph type="ftr" sz="quarter" idx="11"/>
          </p:nvPr>
        </p:nvSpPr>
        <p:spPr>
          <a:xfrm>
            <a:off x="7865425" y="6291715"/>
            <a:ext cx="4114800" cy="365125"/>
          </a:xfrm>
        </p:spPr>
        <p:txBody>
          <a:bodyPr/>
          <a:lstStyle/>
          <a:p>
            <a:r>
              <a:rPr lang="sv-SE"/>
              <a:t>Ledningsgrupp</a:t>
            </a:r>
          </a:p>
        </p:txBody>
      </p:sp>
    </p:spTree>
    <p:extLst>
      <p:ext uri="{BB962C8B-B14F-4D97-AF65-F5344CB8AC3E}">
        <p14:creationId xmlns:p14="http://schemas.microsoft.com/office/powerpoint/2010/main" val="2711278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2C95DAAA-6D7F-EF5F-C785-FFE62D0F4560}"/>
              </a:ext>
            </a:extLst>
          </p:cNvPr>
          <p:cNvSpPr>
            <a:spLocks noGrp="1"/>
          </p:cNvSpPr>
          <p:nvPr>
            <p:ph type="title"/>
          </p:nvPr>
        </p:nvSpPr>
        <p:spPr>
          <a:xfrm>
            <a:off x="838200" y="742415"/>
            <a:ext cx="10515600" cy="754602"/>
          </a:xfrm>
        </p:spPr>
        <p:txBody>
          <a:bodyPr vert="horz" lIns="91440" tIns="45720" rIns="91440" bIns="45720" rtlCol="0" anchor="b">
            <a:noAutofit/>
          </a:bodyPr>
          <a:lstStyle/>
          <a:p>
            <a:r>
              <a:rPr lang="sv-SE">
                <a:solidFill>
                  <a:schemeClr val="tx1"/>
                </a:solidFill>
              </a:rPr>
              <a:t>Inledning</a:t>
            </a:r>
          </a:p>
        </p:txBody>
      </p:sp>
      <p:sp>
        <p:nvSpPr>
          <p:cNvPr id="2" name="Platshållare för text 1">
            <a:extLst>
              <a:ext uri="{FF2B5EF4-FFF2-40B4-BE49-F238E27FC236}">
                <a16:creationId xmlns:a16="http://schemas.microsoft.com/office/drawing/2014/main" id="{48E0AD87-D7F0-6865-8ACC-3F3E33DDFF9A}"/>
              </a:ext>
            </a:extLst>
          </p:cNvPr>
          <p:cNvSpPr>
            <a:spLocks noGrp="1"/>
          </p:cNvSpPr>
          <p:nvPr>
            <p:ph type="body" idx="1"/>
          </p:nvPr>
        </p:nvSpPr>
        <p:spPr/>
        <p:txBody>
          <a:bodyPr/>
          <a:lstStyle/>
          <a:p>
            <a:r>
              <a:rPr lang="sv-SE">
                <a:solidFill>
                  <a:srgbClr val="000000"/>
                </a:solidFill>
                <a:latin typeface="Corbel"/>
                <a:ea typeface="Open Sans"/>
                <a:cs typeface="Open Sans"/>
              </a:rPr>
              <a:t>Kategoristyrning är ett arbetssätt för att omsätta det strategiska inköpsarbetet i praktiken och därmed skapa värde för hela organisationen. </a:t>
            </a:r>
            <a:endParaRPr lang="sv-SE">
              <a:ea typeface="Open Sans"/>
              <a:cs typeface="Open Sans"/>
            </a:endParaRPr>
          </a:p>
        </p:txBody>
      </p:sp>
    </p:spTree>
    <p:extLst>
      <p:ext uri="{BB962C8B-B14F-4D97-AF65-F5344CB8AC3E}">
        <p14:creationId xmlns:p14="http://schemas.microsoft.com/office/powerpoint/2010/main" val="24326943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CC1DB4-1795-CA50-C856-129679E0D9AF}"/>
              </a:ext>
            </a:extLst>
          </p:cNvPr>
          <p:cNvSpPr>
            <a:spLocks noGrp="1"/>
          </p:cNvSpPr>
          <p:nvPr>
            <p:ph type="ctrTitle"/>
          </p:nvPr>
        </p:nvSpPr>
        <p:spPr/>
        <p:txBody>
          <a:bodyPr/>
          <a:lstStyle/>
          <a:p>
            <a:r>
              <a:rPr lang="sv-SE">
                <a:latin typeface="Corbel"/>
              </a:rPr>
              <a:t>5.</a:t>
            </a:r>
            <a:br>
              <a:rPr lang="sv-SE">
                <a:latin typeface="Corbel"/>
              </a:rPr>
            </a:br>
            <a:r>
              <a:rPr lang="sv-SE">
                <a:latin typeface="Corbel"/>
              </a:rPr>
              <a:t>Förankra </a:t>
            </a:r>
            <a:br>
              <a:rPr lang="sv-SE">
                <a:latin typeface="Corbel"/>
              </a:rPr>
            </a:br>
            <a:r>
              <a:rPr lang="sv-SE">
                <a:latin typeface="Corbel"/>
              </a:rPr>
              <a:t>i ledningen</a:t>
            </a:r>
            <a:endParaRPr lang="sv-SE"/>
          </a:p>
        </p:txBody>
      </p:sp>
      <p:sp>
        <p:nvSpPr>
          <p:cNvPr id="3" name="Platshållare för sidfot 2">
            <a:extLst>
              <a:ext uri="{FF2B5EF4-FFF2-40B4-BE49-F238E27FC236}">
                <a16:creationId xmlns:a16="http://schemas.microsoft.com/office/drawing/2014/main" id="{9B8E9105-0D4C-EA84-E97D-F1ACBB9D2D8D}"/>
              </a:ext>
            </a:extLst>
          </p:cNvPr>
          <p:cNvSpPr>
            <a:spLocks noGrp="1"/>
          </p:cNvSpPr>
          <p:nvPr>
            <p:ph type="ftr" sz="quarter" idx="3"/>
          </p:nvPr>
        </p:nvSpPr>
        <p:spPr/>
        <p:txBody>
          <a:bodyPr/>
          <a:lstStyle/>
          <a:p>
            <a:r>
              <a:rPr lang="sv-SE"/>
              <a:t>Ledningsgrupp</a:t>
            </a:r>
          </a:p>
        </p:txBody>
      </p:sp>
    </p:spTree>
    <p:extLst>
      <p:ext uri="{BB962C8B-B14F-4D97-AF65-F5344CB8AC3E}">
        <p14:creationId xmlns:p14="http://schemas.microsoft.com/office/powerpoint/2010/main" val="5200777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64798-5109-BC5C-9CCC-99D23FC3A4C4}"/>
            </a:ext>
          </a:extLst>
        </p:cNvPr>
        <p:cNvGrpSpPr/>
        <p:nvPr/>
      </p:nvGrpSpPr>
      <p:grpSpPr>
        <a:xfrm>
          <a:off x="0" y="0"/>
          <a:ext cx="0" cy="0"/>
          <a:chOff x="0" y="0"/>
          <a:chExt cx="0" cy="0"/>
        </a:xfrm>
      </p:grpSpPr>
      <p:sp>
        <p:nvSpPr>
          <p:cNvPr id="6" name="Rubrik 5">
            <a:extLst>
              <a:ext uri="{FF2B5EF4-FFF2-40B4-BE49-F238E27FC236}">
                <a16:creationId xmlns:a16="http://schemas.microsoft.com/office/drawing/2014/main" id="{84A78782-17C1-8DB5-2404-6E21FEAB5CA4}"/>
              </a:ext>
            </a:extLst>
          </p:cNvPr>
          <p:cNvSpPr>
            <a:spLocks noGrp="1"/>
          </p:cNvSpPr>
          <p:nvPr>
            <p:ph type="title"/>
          </p:nvPr>
        </p:nvSpPr>
        <p:spPr/>
        <p:txBody>
          <a:bodyPr/>
          <a:lstStyle/>
          <a:p>
            <a:r>
              <a:rPr lang="sv-SE"/>
              <a:t>Beslut att fatta</a:t>
            </a:r>
          </a:p>
        </p:txBody>
      </p:sp>
      <p:sp>
        <p:nvSpPr>
          <p:cNvPr id="8" name="Platshållare för text 7">
            <a:extLst>
              <a:ext uri="{FF2B5EF4-FFF2-40B4-BE49-F238E27FC236}">
                <a16:creationId xmlns:a16="http://schemas.microsoft.com/office/drawing/2014/main" id="{768AC83F-DB0B-1A38-5619-76B2A54E0B07}"/>
              </a:ext>
            </a:extLst>
          </p:cNvPr>
          <p:cNvSpPr>
            <a:spLocks noGrp="1"/>
          </p:cNvSpPr>
          <p:nvPr>
            <p:ph type="body" sz="quarter" idx="12"/>
          </p:nvPr>
        </p:nvSpPr>
        <p:spPr>
          <a:xfrm>
            <a:off x="839788" y="2035232"/>
            <a:ext cx="4787900" cy="3872081"/>
          </a:xfrm>
        </p:spPr>
        <p:txBody>
          <a:bodyPr vert="horz" lIns="91440" tIns="45720" rIns="91440" bIns="45720" rtlCol="0" anchor="t">
            <a:noAutofit/>
          </a:bodyPr>
          <a:lstStyle/>
          <a:p>
            <a:r>
              <a:rPr lang="sv-SE">
                <a:latin typeface="Corbel"/>
              </a:rPr>
              <a:t>Starta pilotkategorier</a:t>
            </a:r>
          </a:p>
          <a:p>
            <a:r>
              <a:rPr lang="sv-SE">
                <a:latin typeface="Corbel"/>
              </a:rPr>
              <a:t>Kategoriträd</a:t>
            </a:r>
          </a:p>
          <a:p>
            <a:r>
              <a:rPr lang="sv-SE">
                <a:latin typeface="Corbel"/>
              </a:rPr>
              <a:t>Kategoriansvariga</a:t>
            </a:r>
          </a:p>
          <a:p>
            <a:r>
              <a:rPr lang="sv-SE">
                <a:latin typeface="Corbel"/>
              </a:rPr>
              <a:t>Resurser</a:t>
            </a:r>
          </a:p>
          <a:p>
            <a:r>
              <a:rPr lang="sv-SE">
                <a:latin typeface="Corbel"/>
              </a:rPr>
              <a:t>Preliminära mål för respektive inköpskategori</a:t>
            </a:r>
            <a:endParaRPr lang="sv-SE"/>
          </a:p>
          <a:p>
            <a:r>
              <a:rPr lang="sv-SE">
                <a:latin typeface="Corbel"/>
              </a:rPr>
              <a:t>Uppföljning</a:t>
            </a:r>
          </a:p>
        </p:txBody>
      </p:sp>
      <p:sp>
        <p:nvSpPr>
          <p:cNvPr id="4" name="Platshållare för sidfot 3">
            <a:extLst>
              <a:ext uri="{FF2B5EF4-FFF2-40B4-BE49-F238E27FC236}">
                <a16:creationId xmlns:a16="http://schemas.microsoft.com/office/drawing/2014/main" id="{ECD828C5-FABE-37D9-5CA9-C72701B6DAD4}"/>
              </a:ext>
            </a:extLst>
          </p:cNvPr>
          <p:cNvSpPr>
            <a:spLocks noGrp="1"/>
          </p:cNvSpPr>
          <p:nvPr>
            <p:ph type="ftr" sz="quarter" idx="11"/>
          </p:nvPr>
        </p:nvSpPr>
        <p:spPr/>
        <p:txBody>
          <a:bodyPr/>
          <a:lstStyle/>
          <a:p>
            <a:r>
              <a:rPr lang="sv-SE"/>
              <a:t>Ledningsgrupp</a:t>
            </a:r>
          </a:p>
        </p:txBody>
      </p:sp>
      <p:pic>
        <p:nvPicPr>
          <p:cNvPr id="7" name="Platshållare för bild 6">
            <a:extLst>
              <a:ext uri="{FF2B5EF4-FFF2-40B4-BE49-F238E27FC236}">
                <a16:creationId xmlns:a16="http://schemas.microsoft.com/office/drawing/2014/main" id="{9BDC2614-DB10-5C50-168E-ACC3814A74D2}"/>
              </a:ext>
              <a:ext uri="{C183D7F6-B498-43B3-948B-1728B52AA6E4}">
                <adec:decorative xmlns:adec="http://schemas.microsoft.com/office/drawing/2017/decorative" val="1"/>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a:fillRect/>
          </a:stretch>
        </p:blipFill>
        <p:spPr>
          <a:xfrm>
            <a:off x="6368393" y="0"/>
            <a:ext cx="5823607" cy="6858000"/>
          </a:xfrm>
        </p:spPr>
      </p:pic>
      <p:sp>
        <p:nvSpPr>
          <p:cNvPr id="2" name="Platshållare för sidfot 6">
            <a:extLst>
              <a:ext uri="{FF2B5EF4-FFF2-40B4-BE49-F238E27FC236}">
                <a16:creationId xmlns:a16="http://schemas.microsoft.com/office/drawing/2014/main" id="{E4E06B28-F60A-1FCC-5B33-DF343628F1DE}"/>
              </a:ext>
            </a:extLst>
          </p:cNvPr>
          <p:cNvSpPr txBox="1">
            <a:spLocks/>
          </p:cNvSpPr>
          <p:nvPr/>
        </p:nvSpPr>
        <p:spPr>
          <a:xfrm>
            <a:off x="7866000" y="6291263"/>
            <a:ext cx="4114800" cy="365125"/>
          </a:xfrm>
          <a:prstGeom prst="rect">
            <a:avLst/>
          </a:prstGeom>
        </p:spPr>
        <p:txBody>
          <a:bodyPr vert="horz" lIns="91440" tIns="45720" rIns="91440" bIns="45720" rtlCol="0" anchor="ctr"/>
          <a:lstStyle>
            <a:defPPr>
              <a:defRPr lang="sv-SE"/>
            </a:defPPr>
            <a:lvl1pPr marL="0" algn="r" defTabSz="914400" rtl="0" eaLnBrk="1" latinLnBrk="0" hangingPunct="1">
              <a:defRPr sz="1400" kern="1200">
                <a:solidFill>
                  <a:schemeClr val="bg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Ledningsgrupp</a:t>
            </a:r>
          </a:p>
        </p:txBody>
      </p:sp>
    </p:spTree>
    <p:extLst>
      <p:ext uri="{BB962C8B-B14F-4D97-AF65-F5344CB8AC3E}">
        <p14:creationId xmlns:p14="http://schemas.microsoft.com/office/powerpoint/2010/main" val="18510898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E3CC047-FAC9-7980-AD82-E790298302B2}"/>
              </a:ext>
              <a:ext uri="{C183D7F6-B498-43B3-948B-1728B52AA6E4}">
                <adec:decorative xmlns:adec="http://schemas.microsoft.com/office/drawing/2017/decorative" val="1"/>
              </a:ext>
            </a:extLst>
          </p:cNvPr>
          <p:cNvSpPr/>
          <p:nvPr/>
        </p:nvSpPr>
        <p:spPr>
          <a:xfrm>
            <a:off x="203200" y="203200"/>
            <a:ext cx="11785599" cy="6451600"/>
          </a:xfrm>
          <a:prstGeom prst="rect">
            <a:avLst/>
          </a:prstGeom>
          <a:solidFill>
            <a:schemeClr val="accent1">
              <a:alpha val="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endParaRPr lang="sv-SE"/>
          </a:p>
        </p:txBody>
      </p:sp>
      <p:sp>
        <p:nvSpPr>
          <p:cNvPr id="4" name="Rubrik 3">
            <a:extLst>
              <a:ext uri="{FF2B5EF4-FFF2-40B4-BE49-F238E27FC236}">
                <a16:creationId xmlns:a16="http://schemas.microsoft.com/office/drawing/2014/main" id="{645AA399-510D-2305-3513-56F194EB7730}"/>
              </a:ext>
            </a:extLst>
          </p:cNvPr>
          <p:cNvSpPr txBox="1">
            <a:spLocks noGrp="1"/>
          </p:cNvSpPr>
          <p:nvPr>
            <p:ph type="title" idx="4294967295"/>
          </p:nvPr>
        </p:nvSpPr>
        <p:spPr>
          <a:xfrm>
            <a:off x="885825" y="566646"/>
            <a:ext cx="901826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000" b="1" i="0" u="none" strike="noStrike" kern="1200" cap="none" spc="0" normalizeH="0" baseline="0" noProof="0">
                <a:ln>
                  <a:noFill/>
                </a:ln>
                <a:solidFill>
                  <a:schemeClr val="tx2"/>
                </a:solidFill>
                <a:effectLst/>
                <a:uLnTx/>
                <a:uFillTx/>
                <a:latin typeface="+mn-lt"/>
                <a:ea typeface="+mn-ea"/>
                <a:cs typeface="+mn-cs"/>
              </a:rPr>
              <a:t>Vem fattar beslut?</a:t>
            </a:r>
          </a:p>
        </p:txBody>
      </p:sp>
      <p:graphicFrame>
        <p:nvGraphicFramePr>
          <p:cNvPr id="5" name="Platshållare för innehåll 2">
            <a:extLst>
              <a:ext uri="{FF2B5EF4-FFF2-40B4-BE49-F238E27FC236}">
                <a16:creationId xmlns:a16="http://schemas.microsoft.com/office/drawing/2014/main" id="{CE678439-8572-4B1C-161C-49013BD1F21C}"/>
              </a:ext>
            </a:extLst>
          </p:cNvPr>
          <p:cNvGraphicFramePr>
            <a:graphicFrameLocks/>
          </p:cNvGraphicFramePr>
          <p:nvPr>
            <p:extLst>
              <p:ext uri="{D42A27DB-BD31-4B8C-83A1-F6EECF244321}">
                <p14:modId xmlns:p14="http://schemas.microsoft.com/office/powerpoint/2010/main" val="1071060557"/>
              </p:ext>
            </p:extLst>
          </p:nvPr>
        </p:nvGraphicFramePr>
        <p:xfrm>
          <a:off x="885825" y="1474641"/>
          <a:ext cx="10652583" cy="5083260"/>
        </p:xfrm>
        <a:graphic>
          <a:graphicData uri="http://schemas.openxmlformats.org/drawingml/2006/table">
            <a:tbl>
              <a:tblPr firstRow="1">
                <a:tableStyleId>{ED083AE6-46FA-4A59-8FB0-9F97EB10719F}</a:tableStyleId>
              </a:tblPr>
              <a:tblGrid>
                <a:gridCol w="3550861">
                  <a:extLst>
                    <a:ext uri="{9D8B030D-6E8A-4147-A177-3AD203B41FA5}">
                      <a16:colId xmlns:a16="http://schemas.microsoft.com/office/drawing/2014/main" val="3953044627"/>
                    </a:ext>
                  </a:extLst>
                </a:gridCol>
                <a:gridCol w="3550861">
                  <a:extLst>
                    <a:ext uri="{9D8B030D-6E8A-4147-A177-3AD203B41FA5}">
                      <a16:colId xmlns:a16="http://schemas.microsoft.com/office/drawing/2014/main" val="2230718754"/>
                    </a:ext>
                  </a:extLst>
                </a:gridCol>
                <a:gridCol w="3550861">
                  <a:extLst>
                    <a:ext uri="{9D8B030D-6E8A-4147-A177-3AD203B41FA5}">
                      <a16:colId xmlns:a16="http://schemas.microsoft.com/office/drawing/2014/main" val="1820986970"/>
                    </a:ext>
                  </a:extLst>
                </a:gridCol>
              </a:tblGrid>
              <a:tr h="424498">
                <a:tc>
                  <a:txBody>
                    <a:bodyPr/>
                    <a:lstStyle/>
                    <a:p>
                      <a:pPr algn="l" rtl="0" fontAlgn="base">
                        <a:lnSpc>
                          <a:spcPts val="1538"/>
                        </a:lnSpc>
                        <a:buNone/>
                      </a:pPr>
                      <a:r>
                        <a:rPr lang="sv-SE" sz="1600" b="1">
                          <a:solidFill>
                            <a:schemeClr val="bg1"/>
                          </a:solidFill>
                          <a:effectLst/>
                        </a:rPr>
                        <a:t>Beslutspunkt</a:t>
                      </a:r>
                      <a:r>
                        <a:rPr lang="sv-SE" sz="1600" b="0">
                          <a:solidFill>
                            <a:schemeClr val="bg1"/>
                          </a:solidFill>
                          <a:effectLst/>
                        </a:rPr>
                        <a:t> </a:t>
                      </a:r>
                      <a:endParaRPr lang="sv-SE" sz="1600" b="0" i="0">
                        <a:solidFill>
                          <a:schemeClr val="bg1"/>
                        </a:solidFill>
                        <a:effectLst/>
                      </a:endParaRPr>
                    </a:p>
                  </a:txBody>
                  <a:tcPr marL="89954" marR="89954" marT="44977" marB="44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l" rtl="0" fontAlgn="base">
                        <a:lnSpc>
                          <a:spcPts val="1538"/>
                        </a:lnSpc>
                        <a:buNone/>
                      </a:pPr>
                      <a:r>
                        <a:rPr lang="sv-SE" sz="1600" b="1">
                          <a:solidFill>
                            <a:schemeClr val="bg1"/>
                          </a:solidFill>
                          <a:effectLst/>
                        </a:rPr>
                        <a:t>Ansvarig beslutsnivå</a:t>
                      </a:r>
                      <a:r>
                        <a:rPr lang="sv-SE" sz="1600" b="0">
                          <a:solidFill>
                            <a:schemeClr val="bg1"/>
                          </a:solidFill>
                          <a:effectLst/>
                        </a:rPr>
                        <a:t> </a:t>
                      </a:r>
                      <a:endParaRPr lang="sv-SE" sz="1600" b="0" i="0">
                        <a:solidFill>
                          <a:schemeClr val="bg1"/>
                        </a:solidFill>
                        <a:effectLst/>
                      </a:endParaRPr>
                    </a:p>
                  </a:txBody>
                  <a:tcPr marL="89954" marR="89954" marT="44977" marB="44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l" rtl="0" fontAlgn="base">
                        <a:lnSpc>
                          <a:spcPts val="1538"/>
                        </a:lnSpc>
                        <a:buNone/>
                      </a:pPr>
                      <a:r>
                        <a:rPr lang="sv-SE" sz="1600" b="1">
                          <a:solidFill>
                            <a:schemeClr val="bg1"/>
                          </a:solidFill>
                          <a:effectLst/>
                        </a:rPr>
                        <a:t>Kommentar/Förtydligande</a:t>
                      </a:r>
                      <a:r>
                        <a:rPr lang="sv-SE" sz="1600" b="0">
                          <a:solidFill>
                            <a:schemeClr val="bg1"/>
                          </a:solidFill>
                          <a:effectLst/>
                        </a:rPr>
                        <a:t> </a:t>
                      </a:r>
                      <a:endParaRPr lang="sv-SE" sz="1600" b="0" i="0">
                        <a:solidFill>
                          <a:schemeClr val="bg1"/>
                        </a:solidFill>
                        <a:effectLst/>
                      </a:endParaRPr>
                    </a:p>
                  </a:txBody>
                  <a:tcPr marL="89954" marR="89954" marT="44977" marB="4497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948267472"/>
                  </a:ext>
                </a:extLst>
              </a:tr>
              <a:tr h="407724">
                <a:tc>
                  <a:txBody>
                    <a:bodyPr/>
                    <a:lstStyle/>
                    <a:p>
                      <a:pPr algn="l" rtl="0" fontAlgn="base">
                        <a:lnSpc>
                          <a:spcPts val="1538"/>
                        </a:lnSpc>
                        <a:buFont typeface="+mj-lt"/>
                        <a:buNone/>
                      </a:pPr>
                      <a:r>
                        <a:rPr lang="sv-SE" sz="1400" b="0">
                          <a:effectLst/>
                        </a:rPr>
                        <a:t>Bekräfta val av 2-3 pilotkategorier </a:t>
                      </a:r>
                      <a:endParaRPr lang="sv-SE" sz="1400" b="0" i="0">
                        <a:effectLst/>
                        <a:latin typeface="Aptos" panose="020B0004020202020204" pitchFamily="34" charset="0"/>
                      </a:endParaRPr>
                    </a:p>
                  </a:txBody>
                  <a:tcPr marL="89954" marR="89954" marT="44977" marB="44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lnSpc>
                          <a:spcPts val="1538"/>
                        </a:lnSpc>
                        <a:buNone/>
                      </a:pPr>
                      <a:r>
                        <a:rPr lang="sv-SE" sz="1400" b="0">
                          <a:effectLst/>
                        </a:rPr>
                        <a:t>Ledningen</a:t>
                      </a:r>
                      <a:endParaRPr lang="sv-SE" sz="2000" b="0" i="0">
                        <a:effectLst/>
                      </a:endParaRPr>
                    </a:p>
                  </a:txBody>
                  <a:tcPr marL="89954" marR="89954" marT="44977" marB="44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lnSpc>
                          <a:spcPts val="1538"/>
                        </a:lnSpc>
                        <a:buNone/>
                      </a:pPr>
                      <a:r>
                        <a:rPr lang="sv-SE" sz="1400" b="0">
                          <a:effectLst/>
                        </a:rPr>
                        <a:t>Bygga på inköpschefens förslag; första steg för att testa arbetssättet </a:t>
                      </a:r>
                      <a:endParaRPr lang="sv-SE" sz="2000" b="0" i="0">
                        <a:effectLst/>
                      </a:endParaRPr>
                    </a:p>
                  </a:txBody>
                  <a:tcPr marL="89954" marR="89954" marT="44977" marB="44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2786791"/>
                  </a:ext>
                </a:extLst>
              </a:tr>
              <a:tr h="525928">
                <a:tc>
                  <a:txBody>
                    <a:bodyPr/>
                    <a:lstStyle/>
                    <a:p>
                      <a:pPr algn="l" rtl="0" fontAlgn="base">
                        <a:lnSpc>
                          <a:spcPts val="1538"/>
                        </a:lnSpc>
                        <a:buFont typeface="+mj-lt"/>
                        <a:buNone/>
                      </a:pPr>
                      <a:r>
                        <a:rPr lang="sv-SE" sz="1400" b="0">
                          <a:effectLst/>
                        </a:rPr>
                        <a:t>Godkänna första version av kategoriträdet (principnivå) </a:t>
                      </a:r>
                      <a:endParaRPr lang="sv-SE" sz="1400" b="0" i="0">
                        <a:effectLst/>
                        <a:latin typeface="Aptos" panose="020B0004020202020204" pitchFamily="34" charset="0"/>
                      </a:endParaRPr>
                    </a:p>
                  </a:txBody>
                  <a:tcPr marL="89954" marR="89954" marT="44977" marB="44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lnSpc>
                          <a:spcPts val="1538"/>
                        </a:lnSpc>
                        <a:buNone/>
                      </a:pPr>
                      <a:r>
                        <a:rPr lang="sv-SE" sz="1400" b="0">
                          <a:effectLst/>
                        </a:rPr>
                        <a:t>Ledningen</a:t>
                      </a:r>
                      <a:endParaRPr lang="sv-SE" sz="2000" b="0" i="0">
                        <a:effectLst/>
                      </a:endParaRPr>
                    </a:p>
                  </a:txBody>
                  <a:tcPr marL="89954" marR="89954" marT="44977" marB="44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lnSpc>
                          <a:spcPts val="1538"/>
                        </a:lnSpc>
                        <a:buNone/>
                      </a:pPr>
                      <a:r>
                        <a:rPr lang="sv-SE" sz="1400" b="0">
                          <a:effectLst/>
                        </a:rPr>
                        <a:t>Trädet kan senare förfinas i dialog med verksamheten. Viktigt att nu enas om gemensam struktur. </a:t>
                      </a:r>
                      <a:endParaRPr lang="sv-SE" sz="2000" b="0" i="0">
                        <a:effectLst/>
                      </a:endParaRPr>
                    </a:p>
                  </a:txBody>
                  <a:tcPr marL="89954" marR="89954" marT="44977" marB="44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7644308"/>
                  </a:ext>
                </a:extLst>
              </a:tr>
              <a:tr h="525928">
                <a:tc>
                  <a:txBody>
                    <a:bodyPr/>
                    <a:lstStyle/>
                    <a:p>
                      <a:pPr algn="l" rtl="0" fontAlgn="base">
                        <a:lnSpc>
                          <a:spcPts val="1538"/>
                        </a:lnSpc>
                        <a:buFont typeface="+mj-lt"/>
                        <a:buNone/>
                      </a:pPr>
                      <a:r>
                        <a:rPr lang="sv-SE" sz="1400" b="0">
                          <a:effectLst/>
                        </a:rPr>
                        <a:t>Utse kategoriansvariga (sponsorer) för respektive pilotkategori </a:t>
                      </a:r>
                      <a:endParaRPr lang="sv-SE" sz="1400" b="0" i="0">
                        <a:effectLst/>
                        <a:latin typeface="Aptos" panose="020B0004020202020204" pitchFamily="34" charset="0"/>
                      </a:endParaRPr>
                    </a:p>
                  </a:txBody>
                  <a:tcPr marL="89954" marR="89954" marT="44977" marB="44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lnSpc>
                          <a:spcPts val="1538"/>
                        </a:lnSpc>
                        <a:buNone/>
                      </a:pPr>
                      <a:r>
                        <a:rPr lang="sv-SE" sz="1400" b="0">
                          <a:effectLst/>
                        </a:rPr>
                        <a:t>Ledningen</a:t>
                      </a:r>
                      <a:endParaRPr lang="sv-SE" sz="2000" b="0" i="0">
                        <a:effectLst/>
                      </a:endParaRPr>
                    </a:p>
                  </a:txBody>
                  <a:tcPr marL="89954" marR="89954" marT="44977" marB="44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lnSpc>
                          <a:spcPts val="1538"/>
                        </a:lnSpc>
                        <a:buNone/>
                      </a:pPr>
                      <a:r>
                        <a:rPr lang="sv-SE" sz="1400" b="0">
                          <a:effectLst/>
                        </a:rPr>
                        <a:t>Kategoriansvarig = ledningsperson som har det övergripande ansvaret, ger legitimitet och mandat. </a:t>
                      </a:r>
                      <a:endParaRPr lang="sv-SE" sz="2000" b="0" i="0">
                        <a:effectLst/>
                      </a:endParaRPr>
                    </a:p>
                  </a:txBody>
                  <a:tcPr marL="89954" marR="89954" marT="44977" marB="44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1982954"/>
                  </a:ext>
                </a:extLst>
              </a:tr>
              <a:tr h="880538">
                <a:tc>
                  <a:txBody>
                    <a:bodyPr/>
                    <a:lstStyle/>
                    <a:p>
                      <a:pPr algn="l" rtl="0" fontAlgn="base">
                        <a:lnSpc>
                          <a:spcPts val="1538"/>
                        </a:lnSpc>
                        <a:buFont typeface="+mj-lt"/>
                        <a:buNone/>
                      </a:pPr>
                      <a:r>
                        <a:rPr lang="sv-SE" sz="1400" b="0">
                          <a:effectLst/>
                        </a:rPr>
                        <a:t>Avsätta resurser (säkerställa personer och godkänna budgetram) för pilotarbete </a:t>
                      </a:r>
                      <a:endParaRPr lang="sv-SE" sz="1400" b="0" i="0">
                        <a:effectLst/>
                        <a:latin typeface="Aptos" panose="020B0004020202020204" pitchFamily="34" charset="0"/>
                      </a:endParaRPr>
                    </a:p>
                  </a:txBody>
                  <a:tcPr marL="89954" marR="89954" marT="44977" marB="44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lnSpc>
                          <a:spcPts val="1538"/>
                        </a:lnSpc>
                        <a:buNone/>
                      </a:pPr>
                      <a:r>
                        <a:rPr lang="sv-SE" sz="1400" b="0">
                          <a:effectLst/>
                        </a:rPr>
                        <a:t>Ledningen</a:t>
                      </a:r>
                      <a:endParaRPr lang="sv-SE" sz="2000" b="0" i="0">
                        <a:effectLst/>
                      </a:endParaRPr>
                    </a:p>
                  </a:txBody>
                  <a:tcPr marL="89954" marR="89954" marT="44977" marB="44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lnSpc>
                          <a:spcPts val="1538"/>
                        </a:lnSpc>
                        <a:buNone/>
                      </a:pPr>
                      <a:r>
                        <a:rPr lang="sv-SE" sz="1400" b="0">
                          <a:effectLst/>
                        </a:rPr>
                        <a:t>Avsätta personer och tid (t.ex. 10-20% under pilotperioden) och mindre en mindre budgetram för analys, utbildning och förändringsarbete (kan preciseras) </a:t>
                      </a:r>
                      <a:endParaRPr lang="sv-SE" sz="2000" b="0" i="0">
                        <a:effectLst/>
                      </a:endParaRPr>
                    </a:p>
                  </a:txBody>
                  <a:tcPr marL="89954" marR="89954" marT="44977" marB="44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2834173"/>
                  </a:ext>
                </a:extLst>
              </a:tr>
              <a:tr h="407724">
                <a:tc>
                  <a:txBody>
                    <a:bodyPr/>
                    <a:lstStyle/>
                    <a:p>
                      <a:pPr algn="l" rtl="0" fontAlgn="base">
                        <a:lnSpc>
                          <a:spcPts val="1538"/>
                        </a:lnSpc>
                        <a:buFont typeface="+mj-lt"/>
                        <a:buNone/>
                      </a:pPr>
                      <a:r>
                        <a:rPr lang="sv-SE" sz="1400" b="0">
                          <a:effectLst/>
                        </a:rPr>
                        <a:t>Sätta mål för respektive pilotkategori </a:t>
                      </a:r>
                      <a:endParaRPr lang="sv-SE" sz="1400" b="0" i="0">
                        <a:effectLst/>
                        <a:latin typeface="Aptos" panose="020B0004020202020204" pitchFamily="34" charset="0"/>
                      </a:endParaRPr>
                    </a:p>
                  </a:txBody>
                  <a:tcPr marL="89954" marR="89954" marT="44977" marB="44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lnSpc>
                          <a:spcPts val="1538"/>
                        </a:lnSpc>
                        <a:buNone/>
                      </a:pPr>
                      <a:r>
                        <a:rPr lang="sv-SE" sz="1400" b="0">
                          <a:effectLst/>
                        </a:rPr>
                        <a:t>Kategoriansvarig (i samverkan med kategoriteamet) </a:t>
                      </a:r>
                      <a:endParaRPr lang="sv-SE" sz="2000" b="0" i="0">
                        <a:effectLst/>
                      </a:endParaRPr>
                    </a:p>
                  </a:txBody>
                  <a:tcPr marL="89954" marR="89954" marT="44977" marB="44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lnSpc>
                          <a:spcPts val="1538"/>
                        </a:lnSpc>
                        <a:buNone/>
                      </a:pPr>
                      <a:r>
                        <a:rPr lang="sv-SE" sz="1400" b="0">
                          <a:effectLst/>
                        </a:rPr>
                        <a:t>Mål formuleras gemensamt men fastställs av kategoriansvarig. </a:t>
                      </a:r>
                      <a:endParaRPr lang="sv-SE" sz="2000" b="0" i="0">
                        <a:effectLst/>
                      </a:endParaRPr>
                    </a:p>
                  </a:txBody>
                  <a:tcPr marL="89954" marR="89954" marT="44977" marB="44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52903114"/>
                  </a:ext>
                </a:extLst>
              </a:tr>
              <a:tr h="407724">
                <a:tc>
                  <a:txBody>
                    <a:bodyPr/>
                    <a:lstStyle/>
                    <a:p>
                      <a:pPr algn="l" rtl="0" fontAlgn="base">
                        <a:lnSpc>
                          <a:spcPts val="1538"/>
                        </a:lnSpc>
                        <a:buFont typeface="+mj-lt"/>
                        <a:buNone/>
                      </a:pPr>
                      <a:r>
                        <a:rPr lang="sv-SE" sz="1400" b="0">
                          <a:effectLst/>
                        </a:rPr>
                        <a:t>Besluta om första kategoristrategi </a:t>
                      </a:r>
                      <a:endParaRPr lang="sv-SE" sz="1400" b="0" i="0">
                        <a:effectLst/>
                        <a:latin typeface="Aptos" panose="020B0004020202020204" pitchFamily="34" charset="0"/>
                      </a:endParaRPr>
                    </a:p>
                  </a:txBody>
                  <a:tcPr marL="89954" marR="89954" marT="44977" marB="44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lnSpc>
                          <a:spcPts val="1538"/>
                        </a:lnSpc>
                        <a:buNone/>
                      </a:pPr>
                      <a:r>
                        <a:rPr lang="sv-SE" sz="1400" b="0">
                          <a:effectLst/>
                        </a:rPr>
                        <a:t>Kategoriansvarig (efter framtagande i teamet) </a:t>
                      </a:r>
                      <a:endParaRPr lang="sv-SE" sz="2000" b="0" i="0">
                        <a:effectLst/>
                      </a:endParaRPr>
                    </a:p>
                  </a:txBody>
                  <a:tcPr marL="89954" marR="89954" marT="44977" marB="44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lnSpc>
                          <a:spcPts val="1538"/>
                        </a:lnSpc>
                        <a:buNone/>
                      </a:pPr>
                      <a:r>
                        <a:rPr lang="sv-SE" sz="1400" b="0">
                          <a:effectLst/>
                        </a:rPr>
                        <a:t>Teamet tar fram underlag, kategoriansvarig godkänner strategin. </a:t>
                      </a:r>
                      <a:endParaRPr lang="sv-SE" sz="2000" b="0" i="0">
                        <a:effectLst/>
                      </a:endParaRPr>
                    </a:p>
                  </a:txBody>
                  <a:tcPr marL="89954" marR="89954" marT="44977" marB="44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42820469"/>
                  </a:ext>
                </a:extLst>
              </a:tr>
              <a:tr h="998743">
                <a:tc>
                  <a:txBody>
                    <a:bodyPr/>
                    <a:lstStyle/>
                    <a:p>
                      <a:pPr algn="l" rtl="0" fontAlgn="base">
                        <a:lnSpc>
                          <a:spcPts val="1538"/>
                        </a:lnSpc>
                        <a:buFont typeface="+mj-lt"/>
                        <a:buNone/>
                      </a:pPr>
                      <a:r>
                        <a:rPr lang="sv-SE" sz="1400" b="0">
                          <a:effectLst/>
                        </a:rPr>
                        <a:t>Ge i uppdrag att redovisa pilotkategoriarbetet och ge rekommendationer framåt </a:t>
                      </a:r>
                      <a:endParaRPr lang="sv-SE" sz="1400" b="0" i="0">
                        <a:effectLst/>
                        <a:latin typeface="Aptos" panose="020B0004020202020204" pitchFamily="34" charset="0"/>
                      </a:endParaRPr>
                    </a:p>
                  </a:txBody>
                  <a:tcPr marL="89954" marR="89954" marT="44977" marB="44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lnSpc>
                          <a:spcPts val="1538"/>
                        </a:lnSpc>
                        <a:buNone/>
                      </a:pPr>
                      <a:r>
                        <a:rPr lang="sv-SE" sz="1400" b="0">
                          <a:effectLst/>
                        </a:rPr>
                        <a:t>Ledningen </a:t>
                      </a:r>
                      <a:endParaRPr lang="sv-SE" sz="2000" b="0" i="0">
                        <a:effectLst/>
                      </a:endParaRPr>
                    </a:p>
                  </a:txBody>
                  <a:tcPr marL="89954" marR="89954" marT="44977" marB="44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lnSpc>
                          <a:spcPts val="1538"/>
                        </a:lnSpc>
                        <a:buNone/>
                      </a:pPr>
                      <a:r>
                        <a:rPr lang="sv-SE" sz="1400" b="0">
                          <a:effectLst/>
                        </a:rPr>
                        <a:t>Redovisning att användas som underlag för beslut om fortsatta införandet av kategoristyrning och utrullning av fler inköpskategorier (t.ex. att redovisas av Y för Z efter X månader). </a:t>
                      </a:r>
                      <a:endParaRPr lang="sv-SE" sz="2000" b="0" i="0">
                        <a:effectLst/>
                      </a:endParaRPr>
                    </a:p>
                  </a:txBody>
                  <a:tcPr marL="89954" marR="89954" marT="44977" marB="449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1651231"/>
                  </a:ext>
                </a:extLst>
              </a:tr>
            </a:tbl>
          </a:graphicData>
        </a:graphic>
      </p:graphicFrame>
    </p:spTree>
    <p:extLst>
      <p:ext uri="{BB962C8B-B14F-4D97-AF65-F5344CB8AC3E}">
        <p14:creationId xmlns:p14="http://schemas.microsoft.com/office/powerpoint/2010/main" val="12165176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4">
            <a:extLst>
              <a:ext uri="{FF2B5EF4-FFF2-40B4-BE49-F238E27FC236}">
                <a16:creationId xmlns:a16="http://schemas.microsoft.com/office/drawing/2014/main" id="{ADA05719-CA8B-267A-0A26-76EA2E5872AF}"/>
              </a:ext>
            </a:extLst>
          </p:cNvPr>
          <p:cNvSpPr txBox="1">
            <a:spLocks noGrp="1"/>
          </p:cNvSpPr>
          <p:nvPr>
            <p:ph type="title" idx="4294967295"/>
          </p:nvPr>
        </p:nvSpPr>
        <p:spPr>
          <a:xfrm>
            <a:off x="2597409" y="1403603"/>
            <a:ext cx="6938009" cy="1368963"/>
          </a:xfrm>
          <a:prstGeom prst="rect">
            <a:avLst/>
          </a:prstGeom>
          <a:noFill/>
          <a:ln>
            <a:noFill/>
            <a:prstDash/>
          </a:ln>
          <a:effectLst/>
        </p:spPr>
        <p:txBody>
          <a:bodyPr rot="0" spcFirstLastPara="0" vertOverflow="overflow" horzOverflow="overflow" vert="horz" wrap="square" lIns="0" tIns="14604"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Mer</a:t>
            </a:r>
            <a:r>
              <a:rPr kumimoji="0" lang="sv-SE" sz="4400" b="1" i="0" u="none" strike="noStrike" kern="1200" cap="none" spc="75"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inspiration</a:t>
            </a:r>
            <a:r>
              <a:rPr kumimoji="0" lang="sv-SE" sz="4400" b="1" i="0" u="none" strike="noStrike" kern="1200" cap="none" spc="75"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och</a:t>
            </a:r>
            <a:r>
              <a:rPr kumimoji="0" lang="sv-SE" sz="4400" b="1" i="0" u="none" strike="noStrike" kern="1200" cap="none" spc="80"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vägledning</a:t>
            </a:r>
            <a:r>
              <a:rPr kumimoji="0" lang="sv-SE" sz="4400" b="1" i="0" u="none" strike="noStrike" kern="1200" cap="none" spc="75"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hittar</a:t>
            </a:r>
            <a:r>
              <a:rPr kumimoji="0" lang="sv-SE" sz="4400" b="1" i="0" u="none" strike="noStrike" kern="1200" cap="none" spc="75"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du</a:t>
            </a:r>
            <a:r>
              <a:rPr kumimoji="0" lang="sv-SE" sz="4400" b="1" i="0" u="none" strike="noStrike" kern="1200" cap="none" spc="75"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25" normalizeH="0" baseline="0" noProof="0">
                <a:ln>
                  <a:noFill/>
                </a:ln>
                <a:solidFill>
                  <a:schemeClr val="bg1"/>
                </a:solidFill>
                <a:effectLst/>
                <a:uLnTx/>
                <a:uFillTx/>
                <a:latin typeface="Corbel" panose="020B0503020204020204" pitchFamily="34" charset="0"/>
                <a:ea typeface="+mj-ea"/>
                <a:cs typeface="+mj-cs"/>
              </a:rPr>
              <a:t>här</a:t>
            </a:r>
            <a:endPar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endParaRPr>
          </a:p>
        </p:txBody>
      </p:sp>
      <p:grpSp>
        <p:nvGrpSpPr>
          <p:cNvPr id="2" name="Grupp 1" descr="upphandlingsmyndigheten.se">
            <a:extLst>
              <a:ext uri="{FF2B5EF4-FFF2-40B4-BE49-F238E27FC236}">
                <a16:creationId xmlns:a16="http://schemas.microsoft.com/office/drawing/2014/main" id="{A8D58A45-57B1-721A-50CD-ACA30FF30C30}"/>
              </a:ext>
            </a:extLst>
          </p:cNvPr>
          <p:cNvGrpSpPr/>
          <p:nvPr/>
        </p:nvGrpSpPr>
        <p:grpSpPr>
          <a:xfrm>
            <a:off x="4088210" y="3339821"/>
            <a:ext cx="3960221" cy="487215"/>
            <a:chOff x="4088210" y="3339821"/>
            <a:chExt cx="3960221" cy="487215"/>
          </a:xfrm>
        </p:grpSpPr>
        <p:sp>
          <p:nvSpPr>
            <p:cNvPr id="11" name="object 5">
              <a:hlinkClick r:id="rId3"/>
              <a:extLst>
                <a:ext uri="{FF2B5EF4-FFF2-40B4-BE49-F238E27FC236}">
                  <a16:creationId xmlns:a16="http://schemas.microsoft.com/office/drawing/2014/main" id="{99E71A5A-9E21-4B6F-E4B9-0317265F4DAB}"/>
                </a:ext>
                <a:ext uri="{C183D7F6-B498-43B3-948B-1728B52AA6E4}">
                  <adec:decorative xmlns:adec="http://schemas.microsoft.com/office/drawing/2017/decorative" val="1"/>
                </a:ext>
              </a:extLst>
            </p:cNvPr>
            <p:cNvSpPr/>
            <p:nvPr/>
          </p:nvSpPr>
          <p:spPr>
            <a:xfrm>
              <a:off x="4088210" y="3339821"/>
              <a:ext cx="3960221" cy="487215"/>
            </a:xfrm>
            <a:custGeom>
              <a:avLst/>
              <a:gdLst/>
              <a:ahLst/>
              <a:cxnLst/>
              <a:rect l="l" t="t" r="r" b="b"/>
              <a:pathLst>
                <a:path w="5109845" h="628650">
                  <a:moveTo>
                    <a:pt x="4795665" y="0"/>
                  </a:moveTo>
                  <a:lnTo>
                    <a:pt x="314126" y="0"/>
                  </a:lnTo>
                  <a:lnTo>
                    <a:pt x="267706" y="3406"/>
                  </a:lnTo>
                  <a:lnTo>
                    <a:pt x="223400" y="13300"/>
                  </a:lnTo>
                  <a:lnTo>
                    <a:pt x="181696" y="29196"/>
                  </a:lnTo>
                  <a:lnTo>
                    <a:pt x="143079" y="50609"/>
                  </a:lnTo>
                  <a:lnTo>
                    <a:pt x="108034" y="77051"/>
                  </a:lnTo>
                  <a:lnTo>
                    <a:pt x="77048" y="108038"/>
                  </a:lnTo>
                  <a:lnTo>
                    <a:pt x="50606" y="143083"/>
                  </a:lnTo>
                  <a:lnTo>
                    <a:pt x="29194" y="181701"/>
                  </a:lnTo>
                  <a:lnTo>
                    <a:pt x="13299" y="223404"/>
                  </a:lnTo>
                  <a:lnTo>
                    <a:pt x="3405" y="267708"/>
                  </a:lnTo>
                  <a:lnTo>
                    <a:pt x="0" y="314126"/>
                  </a:lnTo>
                  <a:lnTo>
                    <a:pt x="3405" y="360544"/>
                  </a:lnTo>
                  <a:lnTo>
                    <a:pt x="13299" y="404848"/>
                  </a:lnTo>
                  <a:lnTo>
                    <a:pt x="29194" y="446551"/>
                  </a:lnTo>
                  <a:lnTo>
                    <a:pt x="50606" y="485169"/>
                  </a:lnTo>
                  <a:lnTo>
                    <a:pt x="77048" y="520214"/>
                  </a:lnTo>
                  <a:lnTo>
                    <a:pt x="108034" y="551201"/>
                  </a:lnTo>
                  <a:lnTo>
                    <a:pt x="143079" y="577643"/>
                  </a:lnTo>
                  <a:lnTo>
                    <a:pt x="181696" y="599056"/>
                  </a:lnTo>
                  <a:lnTo>
                    <a:pt x="223400" y="614952"/>
                  </a:lnTo>
                  <a:lnTo>
                    <a:pt x="267706" y="624847"/>
                  </a:lnTo>
                  <a:lnTo>
                    <a:pt x="314126" y="628253"/>
                  </a:lnTo>
                  <a:lnTo>
                    <a:pt x="4795665" y="628253"/>
                  </a:lnTo>
                  <a:lnTo>
                    <a:pt x="4842085" y="624847"/>
                  </a:lnTo>
                  <a:lnTo>
                    <a:pt x="4886391" y="614952"/>
                  </a:lnTo>
                  <a:lnTo>
                    <a:pt x="4928095" y="599056"/>
                  </a:lnTo>
                  <a:lnTo>
                    <a:pt x="4966712" y="577643"/>
                  </a:lnTo>
                  <a:lnTo>
                    <a:pt x="5001757" y="551201"/>
                  </a:lnTo>
                  <a:lnTo>
                    <a:pt x="5032743" y="520214"/>
                  </a:lnTo>
                  <a:lnTo>
                    <a:pt x="5059185" y="485169"/>
                  </a:lnTo>
                  <a:lnTo>
                    <a:pt x="5080597" y="446551"/>
                  </a:lnTo>
                  <a:lnTo>
                    <a:pt x="5096492" y="404848"/>
                  </a:lnTo>
                  <a:lnTo>
                    <a:pt x="5106386" y="360544"/>
                  </a:lnTo>
                  <a:lnTo>
                    <a:pt x="5109792" y="314126"/>
                  </a:lnTo>
                  <a:lnTo>
                    <a:pt x="5106386" y="267708"/>
                  </a:lnTo>
                  <a:lnTo>
                    <a:pt x="5096492" y="223404"/>
                  </a:lnTo>
                  <a:lnTo>
                    <a:pt x="5080597" y="181701"/>
                  </a:lnTo>
                  <a:lnTo>
                    <a:pt x="5059185" y="143083"/>
                  </a:lnTo>
                  <a:lnTo>
                    <a:pt x="5032743" y="108038"/>
                  </a:lnTo>
                  <a:lnTo>
                    <a:pt x="5001757" y="77051"/>
                  </a:lnTo>
                  <a:lnTo>
                    <a:pt x="4966712" y="50609"/>
                  </a:lnTo>
                  <a:lnTo>
                    <a:pt x="4928095" y="29196"/>
                  </a:lnTo>
                  <a:lnTo>
                    <a:pt x="4886391" y="13300"/>
                  </a:lnTo>
                  <a:lnTo>
                    <a:pt x="4842085" y="3406"/>
                  </a:lnTo>
                  <a:lnTo>
                    <a:pt x="4795665" y="0"/>
                  </a:lnTo>
                  <a:close/>
                </a:path>
              </a:pathLst>
            </a:custGeom>
            <a:solidFill>
              <a:srgbClr val="FFFFFF"/>
            </a:solidFill>
          </p:spPr>
          <p:txBody>
            <a:bodyPr wrap="square" lIns="0" tIns="0" rIns="0" bIns="0" rtlCol="0"/>
            <a:lstStyle/>
            <a:p>
              <a:endParaRPr sz="2000"/>
            </a:p>
          </p:txBody>
        </p:sp>
        <p:sp>
          <p:nvSpPr>
            <p:cNvPr id="12" name="object 4">
              <a:extLst>
                <a:ext uri="{FF2B5EF4-FFF2-40B4-BE49-F238E27FC236}">
                  <a16:creationId xmlns:a16="http://schemas.microsoft.com/office/drawing/2014/main" id="{9074EE18-1427-8BD5-04F0-FC0C49D7EFA6}"/>
                </a:ext>
              </a:extLst>
            </p:cNvPr>
            <p:cNvSpPr txBox="1">
              <a:spLocks/>
            </p:cNvSpPr>
            <p:nvPr/>
          </p:nvSpPr>
          <p:spPr>
            <a:xfrm>
              <a:off x="4431167" y="3348284"/>
              <a:ext cx="3329666" cy="370998"/>
            </a:xfrm>
            <a:prstGeom prst="rect">
              <a:avLst/>
            </a:prstGeom>
          </p:spPr>
          <p:txBody>
            <a:bodyPr vert="horz" wrap="square" lIns="0" tIns="14604" rIns="0" bIns="0" rtlCol="0" anchor="ctr">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gn="ctr">
                <a:lnSpc>
                  <a:spcPts val="3025"/>
                </a:lnSpc>
              </a:pPr>
              <a:r>
                <a:rPr lang="sv-SE" sz="2000">
                  <a:solidFill>
                    <a:schemeClr val="accent4"/>
                  </a:solidFill>
                </a:rPr>
                <a:t>upphandlingsmyndigheten.se</a:t>
              </a:r>
            </a:p>
          </p:txBody>
        </p:sp>
      </p:grpSp>
      <p:grpSp>
        <p:nvGrpSpPr>
          <p:cNvPr id="3" name="Grupp 2" descr="upphandlingsmyndigheten.se/frageportalen">
            <a:extLst>
              <a:ext uri="{FF2B5EF4-FFF2-40B4-BE49-F238E27FC236}">
                <a16:creationId xmlns:a16="http://schemas.microsoft.com/office/drawing/2014/main" id="{F19B9642-DEF7-2240-A18E-56362BECAA7D}"/>
              </a:ext>
            </a:extLst>
          </p:cNvPr>
          <p:cNvGrpSpPr/>
          <p:nvPr/>
        </p:nvGrpSpPr>
        <p:grpSpPr>
          <a:xfrm>
            <a:off x="3293228" y="4035795"/>
            <a:ext cx="5632006" cy="487215"/>
            <a:chOff x="3293228" y="4035795"/>
            <a:chExt cx="5632006" cy="487215"/>
          </a:xfrm>
        </p:grpSpPr>
        <p:sp>
          <p:nvSpPr>
            <p:cNvPr id="9" name="object 6">
              <a:hlinkClick r:id="rId4"/>
              <a:extLst>
                <a:ext uri="{FF2B5EF4-FFF2-40B4-BE49-F238E27FC236}">
                  <a16:creationId xmlns:a16="http://schemas.microsoft.com/office/drawing/2014/main" id="{0BB08F30-72A4-1E29-1587-86DA713DCF5B}"/>
                </a:ext>
                <a:ext uri="{C183D7F6-B498-43B3-948B-1728B52AA6E4}">
                  <adec:decorative xmlns:adec="http://schemas.microsoft.com/office/drawing/2017/decorative" val="1"/>
                </a:ext>
              </a:extLst>
            </p:cNvPr>
            <p:cNvSpPr/>
            <p:nvPr/>
          </p:nvSpPr>
          <p:spPr>
            <a:xfrm>
              <a:off x="3293228" y="4035795"/>
              <a:ext cx="5632006" cy="487215"/>
            </a:xfrm>
            <a:custGeom>
              <a:avLst/>
              <a:gdLst/>
              <a:ahLst/>
              <a:cxnLst/>
              <a:rect l="l" t="t" r="r" b="b"/>
              <a:pathLst>
                <a:path w="7266940" h="628650">
                  <a:moveTo>
                    <a:pt x="6952667" y="0"/>
                  </a:moveTo>
                  <a:lnTo>
                    <a:pt x="314126" y="0"/>
                  </a:lnTo>
                  <a:lnTo>
                    <a:pt x="267706" y="3406"/>
                  </a:lnTo>
                  <a:lnTo>
                    <a:pt x="223400" y="13300"/>
                  </a:lnTo>
                  <a:lnTo>
                    <a:pt x="181696" y="29196"/>
                  </a:lnTo>
                  <a:lnTo>
                    <a:pt x="143079" y="50609"/>
                  </a:lnTo>
                  <a:lnTo>
                    <a:pt x="108034" y="77051"/>
                  </a:lnTo>
                  <a:lnTo>
                    <a:pt x="77048" y="108038"/>
                  </a:lnTo>
                  <a:lnTo>
                    <a:pt x="50606" y="143083"/>
                  </a:lnTo>
                  <a:lnTo>
                    <a:pt x="29194" y="181701"/>
                  </a:lnTo>
                  <a:lnTo>
                    <a:pt x="13299" y="223404"/>
                  </a:lnTo>
                  <a:lnTo>
                    <a:pt x="3405" y="267708"/>
                  </a:lnTo>
                  <a:lnTo>
                    <a:pt x="0" y="314126"/>
                  </a:lnTo>
                  <a:lnTo>
                    <a:pt x="3405" y="360544"/>
                  </a:lnTo>
                  <a:lnTo>
                    <a:pt x="13299" y="404848"/>
                  </a:lnTo>
                  <a:lnTo>
                    <a:pt x="29194" y="446551"/>
                  </a:lnTo>
                  <a:lnTo>
                    <a:pt x="50606" y="485169"/>
                  </a:lnTo>
                  <a:lnTo>
                    <a:pt x="77048" y="520214"/>
                  </a:lnTo>
                  <a:lnTo>
                    <a:pt x="108034" y="551201"/>
                  </a:lnTo>
                  <a:lnTo>
                    <a:pt x="143079" y="577643"/>
                  </a:lnTo>
                  <a:lnTo>
                    <a:pt x="181696" y="599056"/>
                  </a:lnTo>
                  <a:lnTo>
                    <a:pt x="223400" y="614952"/>
                  </a:lnTo>
                  <a:lnTo>
                    <a:pt x="267706" y="624847"/>
                  </a:lnTo>
                  <a:lnTo>
                    <a:pt x="314126" y="628253"/>
                  </a:lnTo>
                  <a:lnTo>
                    <a:pt x="6952667" y="628253"/>
                  </a:lnTo>
                  <a:lnTo>
                    <a:pt x="6999088" y="624847"/>
                  </a:lnTo>
                  <a:lnTo>
                    <a:pt x="7043393" y="614952"/>
                  </a:lnTo>
                  <a:lnTo>
                    <a:pt x="7085097" y="599056"/>
                  </a:lnTo>
                  <a:lnTo>
                    <a:pt x="7123715" y="577643"/>
                  </a:lnTo>
                  <a:lnTo>
                    <a:pt x="7158759" y="551201"/>
                  </a:lnTo>
                  <a:lnTo>
                    <a:pt x="7189746" y="520214"/>
                  </a:lnTo>
                  <a:lnTo>
                    <a:pt x="7216187" y="485169"/>
                  </a:lnTo>
                  <a:lnTo>
                    <a:pt x="7237599" y="446551"/>
                  </a:lnTo>
                  <a:lnTo>
                    <a:pt x="7253495" y="404848"/>
                  </a:lnTo>
                  <a:lnTo>
                    <a:pt x="7263388" y="360544"/>
                  </a:lnTo>
                  <a:lnTo>
                    <a:pt x="7266794" y="314126"/>
                  </a:lnTo>
                  <a:lnTo>
                    <a:pt x="7263388" y="267708"/>
                  </a:lnTo>
                  <a:lnTo>
                    <a:pt x="7253495" y="223404"/>
                  </a:lnTo>
                  <a:lnTo>
                    <a:pt x="7237599" y="181701"/>
                  </a:lnTo>
                  <a:lnTo>
                    <a:pt x="7216187" y="143083"/>
                  </a:lnTo>
                  <a:lnTo>
                    <a:pt x="7189746" y="108038"/>
                  </a:lnTo>
                  <a:lnTo>
                    <a:pt x="7158759" y="77051"/>
                  </a:lnTo>
                  <a:lnTo>
                    <a:pt x="7123715" y="50609"/>
                  </a:lnTo>
                  <a:lnTo>
                    <a:pt x="7085097" y="29196"/>
                  </a:lnTo>
                  <a:lnTo>
                    <a:pt x="7043393" y="13300"/>
                  </a:lnTo>
                  <a:lnTo>
                    <a:pt x="6999088" y="3406"/>
                  </a:lnTo>
                  <a:lnTo>
                    <a:pt x="6952667" y="0"/>
                  </a:lnTo>
                  <a:close/>
                </a:path>
              </a:pathLst>
            </a:custGeom>
            <a:solidFill>
              <a:srgbClr val="FFFFFF"/>
            </a:solidFill>
          </p:spPr>
          <p:txBody>
            <a:bodyPr wrap="square" lIns="0" tIns="0" rIns="0" bIns="0" rtlCol="0"/>
            <a:lstStyle/>
            <a:p>
              <a:endParaRPr sz="2000"/>
            </a:p>
          </p:txBody>
        </p:sp>
        <p:sp>
          <p:nvSpPr>
            <p:cNvPr id="10" name="object 4">
              <a:extLst>
                <a:ext uri="{FF2B5EF4-FFF2-40B4-BE49-F238E27FC236}">
                  <a16:creationId xmlns:a16="http://schemas.microsoft.com/office/drawing/2014/main" id="{E423D13C-0831-2A49-128C-F4E8989B7F17}"/>
                </a:ext>
              </a:extLst>
            </p:cNvPr>
            <p:cNvSpPr txBox="1">
              <a:spLocks/>
            </p:cNvSpPr>
            <p:nvPr/>
          </p:nvSpPr>
          <p:spPr>
            <a:xfrm>
              <a:off x="3584020" y="4096560"/>
              <a:ext cx="5018075" cy="322523"/>
            </a:xfrm>
            <a:prstGeom prst="rect">
              <a:avLst/>
            </a:prstGeom>
          </p:spPr>
          <p:txBody>
            <a:bodyPr vert="horz" wrap="square" lIns="0" tIns="14604" rIns="0" bIns="0" rtlCol="0" anchor="ctr">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gn="ctr">
                <a:lnSpc>
                  <a:spcPct val="100000"/>
                </a:lnSpc>
              </a:pPr>
              <a:r>
                <a:rPr lang="sv-SE" sz="2000" spc="-10">
                  <a:solidFill>
                    <a:schemeClr val="accent4"/>
                  </a:solidFill>
                  <a:latin typeface="Corbel"/>
                  <a:cs typeface="Corbel"/>
                </a:rPr>
                <a:t>upphandlingsmyndigheten.se/frageportalen</a:t>
              </a:r>
              <a:endParaRPr lang="sv-SE" sz="2000">
                <a:solidFill>
                  <a:schemeClr val="accent4"/>
                </a:solidFill>
                <a:latin typeface="Corbel"/>
                <a:cs typeface="Corbel"/>
              </a:endParaRPr>
            </a:p>
          </p:txBody>
        </p:sp>
      </p:grpSp>
      <p:grpSp>
        <p:nvGrpSpPr>
          <p:cNvPr id="5" name="Grupp 4" descr="LinkedIn: Upphandlingsmyndigheten">
            <a:extLst>
              <a:ext uri="{FF2B5EF4-FFF2-40B4-BE49-F238E27FC236}">
                <a16:creationId xmlns:a16="http://schemas.microsoft.com/office/drawing/2014/main" id="{020F90F3-24A4-4EBD-E74E-98142E7835E0}"/>
              </a:ext>
            </a:extLst>
          </p:cNvPr>
          <p:cNvGrpSpPr/>
          <p:nvPr/>
        </p:nvGrpSpPr>
        <p:grpSpPr>
          <a:xfrm>
            <a:off x="2523600" y="5786239"/>
            <a:ext cx="3385153" cy="370998"/>
            <a:chOff x="3668790" y="5786239"/>
            <a:chExt cx="3385153" cy="370998"/>
          </a:xfrm>
        </p:grpSpPr>
        <p:sp>
          <p:nvSpPr>
            <p:cNvPr id="16" name="object 4" descr="YouTube">
              <a:extLst>
                <a:ext uri="{FF2B5EF4-FFF2-40B4-BE49-F238E27FC236}">
                  <a16:creationId xmlns:a16="http://schemas.microsoft.com/office/drawing/2014/main" id="{BB08C818-B1FA-C309-374B-D422B5ACC853}"/>
                </a:ext>
              </a:extLst>
            </p:cNvPr>
            <p:cNvSpPr txBox="1">
              <a:spLocks/>
            </p:cNvSpPr>
            <p:nvPr/>
          </p:nvSpPr>
          <p:spPr>
            <a:xfrm>
              <a:off x="4026168" y="5786239"/>
              <a:ext cx="3027775" cy="370998"/>
            </a:xfrm>
            <a:prstGeom prst="rect">
              <a:avLst/>
            </a:prstGeom>
          </p:spPr>
          <p:txBody>
            <a:bodyPr vert="horz" wrap="square" lIns="0" tIns="14604" rIns="0" bIns="0" rtlCol="0">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nSpc>
                  <a:spcPts val="3025"/>
                </a:lnSpc>
              </a:pPr>
              <a:r>
                <a:rPr lang="sv-SE" sz="2000" b="0"/>
                <a:t>Upphandlingsmyndigheten</a:t>
              </a:r>
            </a:p>
          </p:txBody>
        </p:sp>
        <p:pic>
          <p:nvPicPr>
            <p:cNvPr id="17" name="Bildobjekt 16" descr="Linkedin">
              <a:extLst>
                <a:ext uri="{FF2B5EF4-FFF2-40B4-BE49-F238E27FC236}">
                  <a16:creationId xmlns:a16="http://schemas.microsoft.com/office/drawing/2014/main" id="{C017E343-E9CD-8EA1-C1C3-C1ECCFDCB3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68790" y="5877114"/>
              <a:ext cx="245235" cy="245235"/>
            </a:xfrm>
            <a:prstGeom prst="rect">
              <a:avLst/>
            </a:prstGeom>
          </p:spPr>
        </p:pic>
      </p:grpSp>
      <p:grpSp>
        <p:nvGrpSpPr>
          <p:cNvPr id="6" name="Grupp 5" descr="YouTube: Upphandlingsmyndigheten">
            <a:extLst>
              <a:ext uri="{FF2B5EF4-FFF2-40B4-BE49-F238E27FC236}">
                <a16:creationId xmlns:a16="http://schemas.microsoft.com/office/drawing/2014/main" id="{8BF849B8-9269-5BBE-39E7-54D135D9B300}"/>
              </a:ext>
            </a:extLst>
          </p:cNvPr>
          <p:cNvGrpSpPr/>
          <p:nvPr/>
        </p:nvGrpSpPr>
        <p:grpSpPr>
          <a:xfrm>
            <a:off x="6448166" y="5786239"/>
            <a:ext cx="3450696" cy="370998"/>
            <a:chOff x="7593356" y="5786239"/>
            <a:chExt cx="3450696" cy="370998"/>
          </a:xfrm>
        </p:grpSpPr>
        <p:sp>
          <p:nvSpPr>
            <p:cNvPr id="14" name="object 4" descr="YouTube">
              <a:extLst>
                <a:ext uri="{FF2B5EF4-FFF2-40B4-BE49-F238E27FC236}">
                  <a16:creationId xmlns:a16="http://schemas.microsoft.com/office/drawing/2014/main" id="{AF8D5F73-1E4F-1AA5-F207-925868AA02DF}"/>
                </a:ext>
              </a:extLst>
            </p:cNvPr>
            <p:cNvSpPr txBox="1">
              <a:spLocks/>
            </p:cNvSpPr>
            <p:nvPr/>
          </p:nvSpPr>
          <p:spPr>
            <a:xfrm>
              <a:off x="8016277" y="5786239"/>
              <a:ext cx="3027775" cy="370998"/>
            </a:xfrm>
            <a:prstGeom prst="rect">
              <a:avLst/>
            </a:prstGeom>
          </p:spPr>
          <p:txBody>
            <a:bodyPr vert="horz" wrap="square" lIns="0" tIns="14604" rIns="0" bIns="0" rtlCol="0">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nSpc>
                  <a:spcPts val="3025"/>
                </a:lnSpc>
              </a:pPr>
              <a:r>
                <a:rPr lang="sv-SE" sz="2000" b="0"/>
                <a:t>Upphandlingsmyndigheten</a:t>
              </a:r>
            </a:p>
          </p:txBody>
        </p:sp>
        <p:pic>
          <p:nvPicPr>
            <p:cNvPr id="15" name="Bildobjekt 14" descr="Youtube">
              <a:extLst>
                <a:ext uri="{FF2B5EF4-FFF2-40B4-BE49-F238E27FC236}">
                  <a16:creationId xmlns:a16="http://schemas.microsoft.com/office/drawing/2014/main" id="{534BEA59-A355-4600-5264-4B651EFA38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93356" y="5888376"/>
              <a:ext cx="299067" cy="209347"/>
            </a:xfrm>
            <a:prstGeom prst="rect">
              <a:avLst/>
            </a:prstGeom>
          </p:spPr>
        </p:pic>
      </p:grpSp>
      <p:sp>
        <p:nvSpPr>
          <p:cNvPr id="20" name="object 4">
            <a:extLst>
              <a:ext uri="{FF2B5EF4-FFF2-40B4-BE49-F238E27FC236}">
                <a16:creationId xmlns:a16="http://schemas.microsoft.com/office/drawing/2014/main" id="{C4B370A9-70E4-0474-4097-16DC44F70F0C}"/>
              </a:ext>
              <a:ext uri="{C183D7F6-B498-43B3-948B-1728B52AA6E4}">
                <adec:decorative xmlns:adec="http://schemas.microsoft.com/office/drawing/2017/decorative" val="1"/>
              </a:ext>
            </a:extLst>
          </p:cNvPr>
          <p:cNvSpPr txBox="1">
            <a:spLocks/>
          </p:cNvSpPr>
          <p:nvPr/>
        </p:nvSpPr>
        <p:spPr>
          <a:xfrm>
            <a:off x="4582112" y="5772312"/>
            <a:ext cx="3027775" cy="370998"/>
          </a:xfrm>
          <a:prstGeom prst="rect">
            <a:avLst/>
          </a:prstGeom>
        </p:spPr>
        <p:txBody>
          <a:bodyPr vert="horz" wrap="square" lIns="0" tIns="14604" rIns="0" bIns="0" rtlCol="0">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gn="ctr">
              <a:lnSpc>
                <a:spcPts val="3025"/>
              </a:lnSpc>
            </a:pPr>
            <a:r>
              <a:rPr lang="sv-SE" sz="2000" b="0"/>
              <a:t>|</a:t>
            </a:r>
          </a:p>
        </p:txBody>
      </p:sp>
    </p:spTree>
    <p:extLst>
      <p:ext uri="{BB962C8B-B14F-4D97-AF65-F5344CB8AC3E}">
        <p14:creationId xmlns:p14="http://schemas.microsoft.com/office/powerpoint/2010/main" val="22367292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A61C068-2535-722E-0499-46D88A0C4D0F}"/>
              </a:ext>
            </a:extLst>
          </p:cNvPr>
          <p:cNvSpPr>
            <a:spLocks noGrp="1"/>
          </p:cNvSpPr>
          <p:nvPr>
            <p:ph type="title"/>
          </p:nvPr>
        </p:nvSpPr>
        <p:spPr/>
        <p:txBody>
          <a:bodyPr/>
          <a:lstStyle/>
          <a:p>
            <a:r>
              <a:rPr lang="sv-SE"/>
              <a:t>INNEHÅLL</a:t>
            </a:r>
          </a:p>
        </p:txBody>
      </p:sp>
      <p:sp>
        <p:nvSpPr>
          <p:cNvPr id="2" name="Platshållare för text 1">
            <a:extLst>
              <a:ext uri="{FF2B5EF4-FFF2-40B4-BE49-F238E27FC236}">
                <a16:creationId xmlns:a16="http://schemas.microsoft.com/office/drawing/2014/main" id="{AE90FF74-EC68-2731-E42F-C40B6D5D250F}"/>
              </a:ext>
            </a:extLst>
          </p:cNvPr>
          <p:cNvSpPr>
            <a:spLocks noGrp="1"/>
          </p:cNvSpPr>
          <p:nvPr>
            <p:ph type="body" sz="half" idx="2"/>
          </p:nvPr>
        </p:nvSpPr>
        <p:spPr>
          <a:xfrm>
            <a:off x="630832" y="1271755"/>
            <a:ext cx="10799168" cy="4761825"/>
          </a:xfrm>
        </p:spPr>
        <p:txBody>
          <a:bodyPr vert="horz" lIns="91440" tIns="45720" rIns="91440" bIns="45720" numCol="2" rtlCol="0" anchor="t">
            <a:normAutofit/>
          </a:bodyPr>
          <a:lstStyle/>
          <a:p>
            <a:pPr marL="742950" indent="-744220"/>
            <a:r>
              <a:rPr lang="sv-SE">
                <a:latin typeface="Corbel"/>
              </a:rPr>
              <a:t>Förutsättningar för kategoristyrning</a:t>
            </a:r>
            <a:endParaRPr lang="sv-SE"/>
          </a:p>
          <a:p>
            <a:pPr marL="742950" indent="-744220"/>
            <a:r>
              <a:rPr lang="sv-SE">
                <a:latin typeface="Corbel"/>
              </a:rPr>
              <a:t>Vad är kategoristyrning?</a:t>
            </a:r>
            <a:endParaRPr lang="sv-SE"/>
          </a:p>
          <a:p>
            <a:pPr marL="742950" indent="-744220"/>
            <a:r>
              <a:rPr lang="sv-SE">
                <a:latin typeface="Corbel"/>
              </a:rPr>
              <a:t>Strukturera kategoriarbetet</a:t>
            </a:r>
          </a:p>
          <a:p>
            <a:pPr marL="742950" indent="-744220"/>
            <a:r>
              <a:rPr lang="sv-SE">
                <a:latin typeface="Corbel"/>
              </a:rPr>
              <a:t>Goda exempel på kategoristyrning</a:t>
            </a:r>
          </a:p>
          <a:p>
            <a:pPr marL="742950" indent="-744220"/>
            <a:r>
              <a:rPr lang="sv-SE">
                <a:latin typeface="Corbel"/>
              </a:rPr>
              <a:t>Effekter av kategoristyrning</a:t>
            </a:r>
          </a:p>
          <a:p>
            <a:pPr marL="742950" indent="-744220"/>
            <a:r>
              <a:rPr lang="sv-SE">
                <a:latin typeface="Corbel"/>
              </a:rPr>
              <a:t>Nästa steg för oss</a:t>
            </a:r>
          </a:p>
        </p:txBody>
      </p:sp>
      <p:sp>
        <p:nvSpPr>
          <p:cNvPr id="7" name="Platshållare för sidfot 6">
            <a:extLst>
              <a:ext uri="{FF2B5EF4-FFF2-40B4-BE49-F238E27FC236}">
                <a16:creationId xmlns:a16="http://schemas.microsoft.com/office/drawing/2014/main" id="{243ED530-ACE5-AB7B-DC9A-3B9010ADE399}"/>
              </a:ext>
            </a:extLst>
          </p:cNvPr>
          <p:cNvSpPr>
            <a:spLocks noGrp="1"/>
          </p:cNvSpPr>
          <p:nvPr>
            <p:ph type="ftr" sz="quarter" idx="3"/>
          </p:nvPr>
        </p:nvSpPr>
        <p:spPr/>
        <p:txBody>
          <a:bodyPr/>
          <a:lstStyle/>
          <a:p>
            <a:r>
              <a:rPr lang="sv-SE"/>
              <a:t>Ledningsgrupp</a:t>
            </a:r>
          </a:p>
        </p:txBody>
      </p:sp>
    </p:spTree>
    <p:extLst>
      <p:ext uri="{BB962C8B-B14F-4D97-AF65-F5344CB8AC3E}">
        <p14:creationId xmlns:p14="http://schemas.microsoft.com/office/powerpoint/2010/main" val="4149046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BCC4F2E-0246-F8C7-7A88-8F6E9A045B39}"/>
              </a:ext>
            </a:extLst>
          </p:cNvPr>
          <p:cNvSpPr>
            <a:spLocks noGrp="1"/>
          </p:cNvSpPr>
          <p:nvPr>
            <p:ph type="title"/>
          </p:nvPr>
        </p:nvSpPr>
        <p:spPr>
          <a:xfrm>
            <a:off x="1165225" y="1194451"/>
            <a:ext cx="9861550" cy="1680369"/>
          </a:xfrm>
        </p:spPr>
        <p:txBody>
          <a:bodyPr/>
          <a:lstStyle/>
          <a:p>
            <a:r>
              <a:rPr lang="sv-SE"/>
              <a:t>Vi lever i utmaningarnas tid </a:t>
            </a:r>
          </a:p>
        </p:txBody>
      </p:sp>
      <p:sp>
        <p:nvSpPr>
          <p:cNvPr id="4" name="Platshållare för text 3">
            <a:extLst>
              <a:ext uri="{FF2B5EF4-FFF2-40B4-BE49-F238E27FC236}">
                <a16:creationId xmlns:a16="http://schemas.microsoft.com/office/drawing/2014/main" id="{32AD7A1B-6D18-7A02-EB7F-EDAEB2DD563F}"/>
              </a:ext>
            </a:extLst>
          </p:cNvPr>
          <p:cNvSpPr>
            <a:spLocks noGrp="1"/>
          </p:cNvSpPr>
          <p:nvPr>
            <p:ph type="body" sz="half" idx="2"/>
          </p:nvPr>
        </p:nvSpPr>
        <p:spPr>
          <a:xfrm>
            <a:off x="1165225" y="2988083"/>
            <a:ext cx="9861550" cy="2133600"/>
          </a:xfrm>
        </p:spPr>
        <p:txBody>
          <a:bodyPr/>
          <a:lstStyle/>
          <a:p>
            <a:r>
              <a:rPr lang="sv-SE"/>
              <a:t>Det ställer ännu högre krav på resultat, effektivitet och samhällsnytta hos upphandlande organisationer.</a:t>
            </a:r>
          </a:p>
        </p:txBody>
      </p:sp>
      <p:sp>
        <p:nvSpPr>
          <p:cNvPr id="2" name="Platshållare för sidfot 1">
            <a:extLst>
              <a:ext uri="{FF2B5EF4-FFF2-40B4-BE49-F238E27FC236}">
                <a16:creationId xmlns:a16="http://schemas.microsoft.com/office/drawing/2014/main" id="{DEF16ED9-5ABC-B604-157C-A70558055FCB}"/>
              </a:ext>
            </a:extLst>
          </p:cNvPr>
          <p:cNvSpPr>
            <a:spLocks noGrp="1"/>
          </p:cNvSpPr>
          <p:nvPr>
            <p:ph type="ftr" sz="quarter" idx="11"/>
          </p:nvPr>
        </p:nvSpPr>
        <p:spPr/>
        <p:txBody>
          <a:bodyPr/>
          <a:lstStyle/>
          <a:p>
            <a:r>
              <a:rPr lang="sv-SE"/>
              <a:t>Ledningsgrupp</a:t>
            </a:r>
          </a:p>
        </p:txBody>
      </p:sp>
    </p:spTree>
    <p:extLst>
      <p:ext uri="{BB962C8B-B14F-4D97-AF65-F5344CB8AC3E}">
        <p14:creationId xmlns:p14="http://schemas.microsoft.com/office/powerpoint/2010/main" val="213578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7A8F215-980A-AE72-E7CE-76F3F3D6E8D5}"/>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sv-SE"/>
              <a:t>Film kategoristyrning</a:t>
            </a:r>
          </a:p>
        </p:txBody>
      </p:sp>
      <p:pic>
        <p:nvPicPr>
          <p:cNvPr id="4" name="Börja arbeta kategoristyrt.mp4" descr="Animerad film kategoristyrning">
            <a:hlinkClick r:id="" action="ppaction://media"/>
            <a:extLst>
              <a:ext uri="{FF2B5EF4-FFF2-40B4-BE49-F238E27FC236}">
                <a16:creationId xmlns:a16="http://schemas.microsoft.com/office/drawing/2014/main" id="{3068D479-5F1E-D639-6F38-E03A8976F1F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p:spPr>
      </p:pic>
    </p:spTree>
    <p:extLst>
      <p:ext uri="{BB962C8B-B14F-4D97-AF65-F5344CB8AC3E}">
        <p14:creationId xmlns:p14="http://schemas.microsoft.com/office/powerpoint/2010/main" val="2105706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tema">
  <a:themeElements>
    <a:clrScheme name="Upphandlingsmyndigheten">
      <a:dk1>
        <a:srgbClr val="000000"/>
      </a:dk1>
      <a:lt1>
        <a:srgbClr val="FFFFFF"/>
      </a:lt1>
      <a:dk2>
        <a:srgbClr val="6B2879"/>
      </a:dk2>
      <a:lt2>
        <a:srgbClr val="F8C1D7"/>
      </a:lt2>
      <a:accent1>
        <a:srgbClr val="6A2878"/>
      </a:accent1>
      <a:accent2>
        <a:srgbClr val="DD2879"/>
      </a:accent2>
      <a:accent3>
        <a:srgbClr val="008A2B"/>
      </a:accent3>
      <a:accent4>
        <a:srgbClr val="006369"/>
      </a:accent4>
      <a:accent5>
        <a:srgbClr val="89B241"/>
      </a:accent5>
      <a:accent6>
        <a:srgbClr val="E05B27"/>
      </a:accent6>
      <a:hlink>
        <a:srgbClr val="FFFFFF"/>
      </a:hlink>
      <a:folHlink>
        <a:srgbClr val="FFFFFF"/>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bildningsmaterial – Presentationsmall TEST.potx" id="{CD388CDD-1F1B-492F-9A1C-8534FF1F6BC4}" vid="{0640A7AA-E252-4F9E-82A0-194D5C44D54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9565c72-8550-4b7a-bc97-d121135ce373">
      <Terms xmlns="http://schemas.microsoft.com/office/infopath/2007/PartnerControls"/>
    </lcf76f155ced4ddcb4097134ff3c332f>
    <TaxCatchAll xmlns="9d546fb2-1654-4597-a414-19f7328982c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FDAE27302915AB468F3C564D4F0D28EE" ma:contentTypeVersion="11" ma:contentTypeDescription="Skapa ett nytt dokument." ma:contentTypeScope="" ma:versionID="b656ccc0b77e62923d66b13ee2b469b7">
  <xsd:schema xmlns:xsd="http://www.w3.org/2001/XMLSchema" xmlns:xs="http://www.w3.org/2001/XMLSchema" xmlns:p="http://schemas.microsoft.com/office/2006/metadata/properties" xmlns:ns2="89565c72-8550-4b7a-bc97-d121135ce373" xmlns:ns3="9d546fb2-1654-4597-a414-19f7328982c9" targetNamespace="http://schemas.microsoft.com/office/2006/metadata/properties" ma:root="true" ma:fieldsID="e6a01d1bd86daa35ebb508a4fd3d6fb3" ns2:_="" ns3:_="">
    <xsd:import namespace="89565c72-8550-4b7a-bc97-d121135ce373"/>
    <xsd:import namespace="9d546fb2-1654-4597-a414-19f7328982c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565c72-8550-4b7a-bc97-d121135ce3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7c348b0c-bc67-4832-bf0c-49095bc3847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546fb2-1654-4597-a414-19f7328982c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e96a1ce-83d0-42fc-abeb-6e6226fe6998}" ma:internalName="TaxCatchAll" ma:showField="CatchAllData" ma:web="9d546fb2-1654-4597-a414-19f7328982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CDF83B-291C-4217-B98B-8AF42D0C04FF}">
  <ds:schemaRefs>
    <ds:schemaRef ds:uri="89565c72-8550-4b7a-bc97-d121135ce373"/>
    <ds:schemaRef ds:uri="9d546fb2-1654-4597-a414-19f7328982c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AEC808F-B6AF-4C9B-9975-2DA13E22B69A}">
  <ds:schemaRefs>
    <ds:schemaRef ds:uri="89565c72-8550-4b7a-bc97-d121135ce373"/>
    <ds:schemaRef ds:uri="9d546fb2-1654-4597-a414-19f7328982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0D51384-58D0-4660-96CF-944FA6350F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Utbildningsmaterial – Presentationsmall_tillgänglig</Template>
  <Application>Microsoft Office PowerPoint</Application>
  <PresentationFormat>Widescreen</PresentationFormat>
  <Slides>63</Slides>
  <Notes>55</Notes>
  <HiddenSlides>6</HiddenSlide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Office-tema</vt:lpstr>
      <vt:lpstr>Instruktioner för del 1</vt:lpstr>
      <vt:lpstr>Förbered dig innan mötet</vt:lpstr>
      <vt:lpstr>Anpassa presentationen</vt:lpstr>
      <vt:lpstr>Viktiga budskap till ledningsgruppen</vt:lpstr>
      <vt:lpstr>Kategoristyrning för offentlig verksamhet Målgrupp: Ledningsgrupp</vt:lpstr>
      <vt:lpstr>Inledning</vt:lpstr>
      <vt:lpstr>INNEHÅLL</vt:lpstr>
      <vt:lpstr>Vi lever i utmaningarnas tid </vt:lpstr>
      <vt:lpstr>Film kategoristyrning</vt:lpstr>
      <vt:lpstr>Värdet av den offentliga upphandlingen</vt:lpstr>
      <vt:lpstr>Inköpen kan vara ditt  viktigaste verktyg</vt:lpstr>
      <vt:lpstr>1. Förutsättningar för kategoristyrning</vt:lpstr>
      <vt:lpstr>Inköpsstyrning</vt:lpstr>
      <vt:lpstr>Vad är strategiskt inköpsarbete?</vt:lpstr>
      <vt:lpstr>Ett strategiskt inköpsarbete betyder att:</vt:lpstr>
      <vt:lpstr>Hur gör man då?</vt:lpstr>
      <vt:lpstr>Använd inköp som verktyg för utveckling</vt:lpstr>
      <vt:lpstr>2. Vad är kategoristyrning?</vt:lpstr>
      <vt:lpstr>Grundläggande principerna för kategoristyrning</vt:lpstr>
      <vt:lpstr>Från traditionellt inköp  till kategoribaserat och  tvärfunktionellt arbetssätt </vt:lpstr>
      <vt:lpstr>Skifte i arbetssätt</vt:lpstr>
      <vt:lpstr>Traditionellt inköpsarbete</vt:lpstr>
      <vt:lpstr>Ramverket för kategoristyrning</vt:lpstr>
      <vt:lpstr>Etablera</vt:lpstr>
      <vt:lpstr>Kategoristyrningsprocessen</vt:lpstr>
      <vt:lpstr>Kategoristyrningsprocessen/Utföra kategoriarbete</vt:lpstr>
      <vt:lpstr>Modell över det offentliga inköpssystemet</vt:lpstr>
      <vt:lpstr>3. Strukturera kategoriarbetet</vt:lpstr>
      <vt:lpstr>Det är viktigt att roller  och mandat är tydliga</vt:lpstr>
      <vt:lpstr>Modell över det offentliga inköpssystemet </vt:lpstr>
      <vt:lpstr>Roller inom kategoristyrningsarbetet</vt:lpstr>
      <vt:lpstr>Tvärfunktionella kategoriteam</vt:lpstr>
      <vt:lpstr>Olika sätt att organisera kategoriteam</vt:lpstr>
      <vt:lpstr>4. Goda exempel på kategoristyrning</vt:lpstr>
      <vt:lpstr>Citat från olika kommuner</vt:lpstr>
      <vt:lpstr>5. Effekter av kategoristyrning</vt:lpstr>
      <vt:lpstr>Viktigaste effekterna med kategoristyrning</vt:lpstr>
      <vt:lpstr>Spektrum av effekter</vt:lpstr>
      <vt:lpstr>Verktyg och bevis på värdet av kategoristyrning</vt:lpstr>
      <vt:lpstr>Varför arbeta kategoristyrt?</vt:lpstr>
      <vt:lpstr>6. Nästa steg för oss</vt:lpstr>
      <vt:lpstr>Agenda nästa tillfälle</vt:lpstr>
      <vt:lpstr>Instruktioner för del 2</vt:lpstr>
      <vt:lpstr>Så här etablerar vi kategoristyrning  Målgrupp: Ledningsgrupp</vt:lpstr>
      <vt:lpstr>INNEHÅLL  </vt:lpstr>
      <vt:lpstr>1. Introduktion</vt:lpstr>
      <vt:lpstr>Vår etablering av kategoristyrning</vt:lpstr>
      <vt:lpstr>Vad behöver vi göra  för att komma igång?</vt:lpstr>
      <vt:lpstr>Fyra centrala områden</vt:lpstr>
      <vt:lpstr>2. Samla in spenddata &amp; kategorisera</vt:lpstr>
      <vt:lpstr>3 steg för att få faktabakgrund</vt:lpstr>
      <vt:lpstr>Kategoriträd</vt:lpstr>
      <vt:lpstr>Nulägesbild</vt:lpstr>
      <vt:lpstr>3. Identifiera  &amp; prioritera</vt:lpstr>
      <vt:lpstr>Effektkarta kategoristyrning</vt:lpstr>
      <vt:lpstr>Fyll i kategorikort</vt:lpstr>
      <vt:lpstr>4. Anpassa till organisationen</vt:lpstr>
      <vt:lpstr>4 tips för kategoristyrning</vt:lpstr>
      <vt:lpstr>Vår organisering och resurser</vt:lpstr>
      <vt:lpstr>5. Förankra  i ledningen</vt:lpstr>
      <vt:lpstr>Beslut att fatta</vt:lpstr>
      <vt:lpstr>Vem fattar beslut?</vt:lpstr>
      <vt:lpstr>Mer inspiration och vägledning hittar du här</vt:lpstr>
    </vt:vector>
  </TitlesOfParts>
  <Company>Upphandlingsmyndigheten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Instruktioner</dc:title>
  <dc:creator>Elisabeth Merck Rasin</dc:creator>
  <cp:revision>1</cp:revision>
  <dcterms:created xsi:type="dcterms:W3CDTF">2023-04-19T12:54:40Z</dcterms:created>
  <dcterms:modified xsi:type="dcterms:W3CDTF">2025-12-11T14:25:38Z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0x010100FDAE27302915AB468F3C564D4F0D28EE</vt:lpwstr>
  </property>
  <property fmtid="{D5CDD505-2E9C-101B-9397-08002B2CF9AE}" pid="3" name="MediaServiceImageTags">
    <vt:lpwstr/>
  </property>
</Properties>
</file>